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6" r:id="rId1"/>
    <p:sldMasterId id="2147484044" r:id="rId2"/>
  </p:sldMasterIdLst>
  <p:notesMasterIdLst>
    <p:notesMasterId r:id="rId43"/>
  </p:notesMasterIdLst>
  <p:sldIdLst>
    <p:sldId id="272" r:id="rId3"/>
    <p:sldId id="274" r:id="rId4"/>
    <p:sldId id="276" r:id="rId5"/>
    <p:sldId id="283" r:id="rId6"/>
    <p:sldId id="284" r:id="rId7"/>
    <p:sldId id="285" r:id="rId8"/>
    <p:sldId id="286" r:id="rId9"/>
    <p:sldId id="303" r:id="rId10"/>
    <p:sldId id="277" r:id="rId11"/>
    <p:sldId id="297" r:id="rId12"/>
    <p:sldId id="296" r:id="rId13"/>
    <p:sldId id="280" r:id="rId14"/>
    <p:sldId id="299" r:id="rId15"/>
    <p:sldId id="298" r:id="rId16"/>
    <p:sldId id="300" r:id="rId17"/>
    <p:sldId id="291" r:id="rId18"/>
    <p:sldId id="292" r:id="rId19"/>
    <p:sldId id="305" r:id="rId20"/>
    <p:sldId id="306" r:id="rId21"/>
    <p:sldId id="304" r:id="rId22"/>
    <p:sldId id="295" r:id="rId23"/>
    <p:sldId id="278" r:id="rId24"/>
    <p:sldId id="294" r:id="rId25"/>
    <p:sldId id="293" r:id="rId26"/>
    <p:sldId id="301" r:id="rId27"/>
    <p:sldId id="302" r:id="rId28"/>
    <p:sldId id="307" r:id="rId29"/>
    <p:sldId id="308" r:id="rId30"/>
    <p:sldId id="309" r:id="rId31"/>
    <p:sldId id="310" r:id="rId32"/>
    <p:sldId id="311" r:id="rId33"/>
    <p:sldId id="314" r:id="rId34"/>
    <p:sldId id="315" r:id="rId35"/>
    <p:sldId id="316" r:id="rId36"/>
    <p:sldId id="319" r:id="rId37"/>
    <p:sldId id="289" r:id="rId38"/>
    <p:sldId id="290" r:id="rId39"/>
    <p:sldId id="282" r:id="rId40"/>
    <p:sldId id="288" r:id="rId41"/>
    <p:sldId id="320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72F"/>
    <a:srgbClr val="26035F"/>
    <a:srgbClr val="BCBB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7744A9-7019-4AD8-83AC-0B3E176B0194}" v="788" dt="2023-10-14T15:17:31.172"/>
    <p1510:client id="{6FC1CD7B-3411-4D78-8DA9-49C2F6E88E08}" v="493" dt="2023-10-15T13:41:41.729"/>
    <p1510:client id="{B2F30303-132A-459B-A6B7-91721CC71534}" v="744" dt="2023-10-14T20:20:04.525"/>
    <p1510:client id="{E4417274-FC2A-4677-AF7D-82FCC5092B20}" v="49" dt="2023-10-14T16:24:43.9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1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ruti Bajaj" userId="2e51f6867a96e9d5" providerId="Windows Live" clId="Web-{B2F30303-132A-459B-A6B7-91721CC71534}"/>
    <pc:docChg chg="addSld delSld modSld modMainMaster">
      <pc:chgData name="Shruti Bajaj" userId="2e51f6867a96e9d5" providerId="Windows Live" clId="Web-{B2F30303-132A-459B-A6B7-91721CC71534}" dt="2023-10-14T20:20:04.525" v="684"/>
      <pc:docMkLst>
        <pc:docMk/>
      </pc:docMkLst>
      <pc:sldChg chg="addSp delSp modSp delAnim">
        <pc:chgData name="Shruti Bajaj" userId="2e51f6867a96e9d5" providerId="Windows Live" clId="Web-{B2F30303-132A-459B-A6B7-91721CC71534}" dt="2023-10-14T16:32:58.877" v="13" actId="14100"/>
        <pc:sldMkLst>
          <pc:docMk/>
          <pc:sldMk cId="1120654235" sldId="272"/>
        </pc:sldMkLst>
        <pc:picChg chg="add del mod">
          <ac:chgData name="Shruti Bajaj" userId="2e51f6867a96e9d5" providerId="Windows Live" clId="Web-{B2F30303-132A-459B-A6B7-91721CC71534}" dt="2023-10-14T16:31:11.248" v="6"/>
          <ac:picMkLst>
            <pc:docMk/>
            <pc:sldMk cId="1120654235" sldId="272"/>
            <ac:picMk id="2" creationId="{DF211EA5-226C-E82C-1985-DC59CD4DFBA6}"/>
          </ac:picMkLst>
        </pc:picChg>
        <pc:picChg chg="add mod">
          <ac:chgData name="Shruti Bajaj" userId="2e51f6867a96e9d5" providerId="Windows Live" clId="Web-{B2F30303-132A-459B-A6B7-91721CC71534}" dt="2023-10-14T16:32:58.877" v="13" actId="14100"/>
          <ac:picMkLst>
            <pc:docMk/>
            <pc:sldMk cId="1120654235" sldId="272"/>
            <ac:picMk id="5" creationId="{1DC74623-A12C-7B01-E37A-98D6360934BF}"/>
          </ac:picMkLst>
        </pc:picChg>
        <pc:picChg chg="del">
          <ac:chgData name="Shruti Bajaj" userId="2e51f6867a96e9d5" providerId="Windows Live" clId="Web-{B2F30303-132A-459B-A6B7-91721CC71534}" dt="2023-10-14T16:26:41.691" v="0"/>
          <ac:picMkLst>
            <pc:docMk/>
            <pc:sldMk cId="1120654235" sldId="272"/>
            <ac:picMk id="11" creationId="{05D6090F-3FED-3154-D517-5ADA7ACFEB9E}"/>
          </ac:picMkLst>
        </pc:picChg>
      </pc:sldChg>
      <pc:sldChg chg="modSp">
        <pc:chgData name="Shruti Bajaj" userId="2e51f6867a96e9d5" providerId="Windows Live" clId="Web-{B2F30303-132A-459B-A6B7-91721CC71534}" dt="2023-10-14T19:29:06.002" v="31" actId="20577"/>
        <pc:sldMkLst>
          <pc:docMk/>
          <pc:sldMk cId="3517034221" sldId="274"/>
        </pc:sldMkLst>
        <pc:spChg chg="mod">
          <ac:chgData name="Shruti Bajaj" userId="2e51f6867a96e9d5" providerId="Windows Live" clId="Web-{B2F30303-132A-459B-A6B7-91721CC71534}" dt="2023-10-14T19:29:06.002" v="31" actId="20577"/>
          <ac:spMkLst>
            <pc:docMk/>
            <pc:sldMk cId="3517034221" sldId="274"/>
            <ac:spMk id="2" creationId="{E384B762-EC0A-054C-591B-020712369FC2}"/>
          </ac:spMkLst>
        </pc:spChg>
      </pc:sldChg>
      <pc:sldChg chg="addSp delSp modSp">
        <pc:chgData name="Shruti Bajaj" userId="2e51f6867a96e9d5" providerId="Windows Live" clId="Web-{B2F30303-132A-459B-A6B7-91721CC71534}" dt="2023-10-14T20:20:03.666" v="683"/>
        <pc:sldMkLst>
          <pc:docMk/>
          <pc:sldMk cId="2413081562" sldId="276"/>
        </pc:sldMkLst>
        <pc:spChg chg="mod">
          <ac:chgData name="Shruti Bajaj" userId="2e51f6867a96e9d5" providerId="Windows Live" clId="Web-{B2F30303-132A-459B-A6B7-91721CC71534}" dt="2023-10-14T19:25:26.838" v="18" actId="14100"/>
          <ac:spMkLst>
            <pc:docMk/>
            <pc:sldMk cId="2413081562" sldId="276"/>
            <ac:spMk id="3" creationId="{C7AB2F1B-3820-1356-2A61-C7E16EFBCC13}"/>
          </ac:spMkLst>
        </pc:spChg>
        <pc:spChg chg="add del mod">
          <ac:chgData name="Shruti Bajaj" userId="2e51f6867a96e9d5" providerId="Windows Live" clId="Web-{B2F30303-132A-459B-A6B7-91721CC71534}" dt="2023-10-14T20:20:03.666" v="683"/>
          <ac:spMkLst>
            <pc:docMk/>
            <pc:sldMk cId="2413081562" sldId="276"/>
            <ac:spMk id="5" creationId="{F9ACBC0C-5199-0482-2F60-8BCF7F70ACB8}"/>
          </ac:spMkLst>
        </pc:spChg>
      </pc:sldChg>
      <pc:sldChg chg="addSp delSp modSp">
        <pc:chgData name="Shruti Bajaj" userId="2e51f6867a96e9d5" providerId="Windows Live" clId="Web-{B2F30303-132A-459B-A6B7-91721CC71534}" dt="2023-10-14T19:46:40.214" v="179" actId="20577"/>
        <pc:sldMkLst>
          <pc:docMk/>
          <pc:sldMk cId="3828709407" sldId="277"/>
        </pc:sldMkLst>
        <pc:spChg chg="mod">
          <ac:chgData name="Shruti Bajaj" userId="2e51f6867a96e9d5" providerId="Windows Live" clId="Web-{B2F30303-132A-459B-A6B7-91721CC71534}" dt="2023-10-14T19:29:16.580" v="32" actId="20577"/>
          <ac:spMkLst>
            <pc:docMk/>
            <pc:sldMk cId="3828709407" sldId="277"/>
            <ac:spMk id="2" creationId="{69194514-13D8-EFE5-259D-DCD24952CE4D}"/>
          </ac:spMkLst>
        </pc:spChg>
        <pc:spChg chg="mod">
          <ac:chgData name="Shruti Bajaj" userId="2e51f6867a96e9d5" providerId="Windows Live" clId="Web-{B2F30303-132A-459B-A6B7-91721CC71534}" dt="2023-10-14T19:40:18.853" v="101" actId="20577"/>
          <ac:spMkLst>
            <pc:docMk/>
            <pc:sldMk cId="3828709407" sldId="277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19:46:40.214" v="179" actId="20577"/>
          <ac:spMkLst>
            <pc:docMk/>
            <pc:sldMk cId="3828709407" sldId="277"/>
            <ac:spMk id="4" creationId="{EDC4C86F-DACD-0B74-7A3B-C93877B04543}"/>
          </ac:spMkLst>
        </pc:spChg>
        <pc:spChg chg="mod">
          <ac:chgData name="Shruti Bajaj" userId="2e51f6867a96e9d5" providerId="Windows Live" clId="Web-{B2F30303-132A-459B-A6B7-91721CC71534}" dt="2023-10-14T19:40:13.290" v="100"/>
          <ac:spMkLst>
            <pc:docMk/>
            <pc:sldMk cId="3828709407" sldId="277"/>
            <ac:spMk id="11" creationId="{6DC15731-D0E5-EB6A-BE12-892DE6AB2F20}"/>
          </ac:spMkLst>
        </pc:spChg>
        <pc:graphicFrameChg chg="add mod modGraphic">
          <ac:chgData name="Shruti Bajaj" userId="2e51f6867a96e9d5" providerId="Windows Live" clId="Web-{B2F30303-132A-459B-A6B7-91721CC71534}" dt="2023-10-14T19:40:49.949" v="112"/>
          <ac:graphicFrameMkLst>
            <pc:docMk/>
            <pc:sldMk cId="3828709407" sldId="277"/>
            <ac:graphicFrameMk id="6" creationId="{43FD5462-8FE7-5B40-F32A-9D782A1DA265}"/>
          </ac:graphicFrameMkLst>
        </pc:graphicFrameChg>
        <pc:graphicFrameChg chg="del modGraphic">
          <ac:chgData name="Shruti Bajaj" userId="2e51f6867a96e9d5" providerId="Windows Live" clId="Web-{B2F30303-132A-459B-A6B7-91721CC71534}" dt="2023-10-14T19:30:26.334" v="33"/>
          <ac:graphicFrameMkLst>
            <pc:docMk/>
            <pc:sldMk cId="3828709407" sldId="277"/>
            <ac:graphicFrameMk id="16" creationId="{25232CDF-76D1-368D-D27F-1F0D856D7A4D}"/>
          </ac:graphicFrameMkLst>
        </pc:graphicFrameChg>
      </pc:sldChg>
      <pc:sldChg chg="addSp delSp modSp">
        <pc:chgData name="Shruti Bajaj" userId="2e51f6867a96e9d5" providerId="Windows Live" clId="Web-{B2F30303-132A-459B-A6B7-91721CC71534}" dt="2023-10-14T19:53:27.808" v="234"/>
        <pc:sldMkLst>
          <pc:docMk/>
          <pc:sldMk cId="821786511" sldId="278"/>
        </pc:sldMkLst>
        <pc:spChg chg="mod">
          <ac:chgData name="Shruti Bajaj" userId="2e51f6867a96e9d5" providerId="Windows Live" clId="Web-{B2F30303-132A-459B-A6B7-91721CC71534}" dt="2023-10-14T19:49:04.876" v="202" actId="1076"/>
          <ac:spMkLst>
            <pc:docMk/>
            <pc:sldMk cId="821786511" sldId="278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19:49:34.080" v="207" actId="20577"/>
          <ac:spMkLst>
            <pc:docMk/>
            <pc:sldMk cId="821786511" sldId="278"/>
            <ac:spMk id="4" creationId="{EDC4C86F-DACD-0B74-7A3B-C93877B04543}"/>
          </ac:spMkLst>
        </pc:spChg>
        <pc:spChg chg="del mod">
          <ac:chgData name="Shruti Bajaj" userId="2e51f6867a96e9d5" providerId="Windows Live" clId="Web-{B2F30303-132A-459B-A6B7-91721CC71534}" dt="2023-10-14T19:47:52.919" v="185"/>
          <ac:spMkLst>
            <pc:docMk/>
            <pc:sldMk cId="821786511" sldId="278"/>
            <ac:spMk id="5" creationId="{D596A114-93CD-91D6-5282-9D4E4DF8E3AC}"/>
          </ac:spMkLst>
        </pc:spChg>
        <pc:spChg chg="add del mod">
          <ac:chgData name="Shruti Bajaj" userId="2e51f6867a96e9d5" providerId="Windows Live" clId="Web-{B2F30303-132A-459B-A6B7-91721CC71534}" dt="2023-10-14T19:48:01.013" v="188"/>
          <ac:spMkLst>
            <pc:docMk/>
            <pc:sldMk cId="821786511" sldId="278"/>
            <ac:spMk id="8" creationId="{1422A3A3-AA20-B1B8-C671-7D5306897E6F}"/>
          </ac:spMkLst>
        </pc:spChg>
        <pc:spChg chg="add del mod">
          <ac:chgData name="Shruti Bajaj" userId="2e51f6867a96e9d5" providerId="Windows Live" clId="Web-{B2F30303-132A-459B-A6B7-91721CC71534}" dt="2023-10-14T19:52:12.383" v="225"/>
          <ac:spMkLst>
            <pc:docMk/>
            <pc:sldMk cId="821786511" sldId="278"/>
            <ac:spMk id="11" creationId="{B78896B6-2185-E2EF-D5C7-D72956451D72}"/>
          </ac:spMkLst>
        </pc:spChg>
        <pc:spChg chg="del mod">
          <ac:chgData name="Shruti Bajaj" userId="2e51f6867a96e9d5" providerId="Windows Live" clId="Web-{B2F30303-132A-459B-A6B7-91721CC71534}" dt="2023-10-14T19:47:58.654" v="187"/>
          <ac:spMkLst>
            <pc:docMk/>
            <pc:sldMk cId="821786511" sldId="278"/>
            <ac:spMk id="13" creationId="{53D60A0C-2B11-6A9B-59D1-3D9B7EDF0C31}"/>
          </ac:spMkLst>
        </pc:spChg>
        <pc:spChg chg="del">
          <ac:chgData name="Shruti Bajaj" userId="2e51f6867a96e9d5" providerId="Windows Live" clId="Web-{B2F30303-132A-459B-A6B7-91721CC71534}" dt="2023-10-14T19:48:06.810" v="192"/>
          <ac:spMkLst>
            <pc:docMk/>
            <pc:sldMk cId="821786511" sldId="278"/>
            <ac:spMk id="15" creationId="{2FAC094D-A1DA-525C-64A1-2FF13840ABBE}"/>
          </ac:spMkLst>
        </pc:spChg>
        <pc:spChg chg="mod">
          <ac:chgData name="Shruti Bajaj" userId="2e51f6867a96e9d5" providerId="Windows Live" clId="Web-{B2F30303-132A-459B-A6B7-91721CC71534}" dt="2023-10-14T19:50:06.159" v="212" actId="20577"/>
          <ac:spMkLst>
            <pc:docMk/>
            <pc:sldMk cId="821786511" sldId="278"/>
            <ac:spMk id="16" creationId="{CA4624D0-72DB-8873-3EDA-A433421000DC}"/>
          </ac:spMkLst>
        </pc:spChg>
        <pc:graphicFrameChg chg="add del mod modGraphic">
          <ac:chgData name="Shruti Bajaj" userId="2e51f6867a96e9d5" providerId="Windows Live" clId="Web-{B2F30303-132A-459B-A6B7-91721CC71534}" dt="2023-10-14T19:53:27.808" v="234"/>
          <ac:graphicFrameMkLst>
            <pc:docMk/>
            <pc:sldMk cId="821786511" sldId="278"/>
            <ac:graphicFrameMk id="10" creationId="{F737B543-2F61-6A55-82DE-16AE79F6545C}"/>
          </ac:graphicFrameMkLst>
        </pc:graphicFrameChg>
        <pc:graphicFrameChg chg="del mod modGraphic">
          <ac:chgData name="Shruti Bajaj" userId="2e51f6867a96e9d5" providerId="Windows Live" clId="Web-{B2F30303-132A-459B-A6B7-91721CC71534}" dt="2023-10-14T19:48:04.904" v="191"/>
          <ac:graphicFrameMkLst>
            <pc:docMk/>
            <pc:sldMk cId="821786511" sldId="278"/>
            <ac:graphicFrameMk id="19" creationId="{3A935408-4864-7F20-B2D8-EDAFC3472641}"/>
          </ac:graphicFrameMkLst>
        </pc:graphicFrameChg>
        <pc:graphicFrameChg chg="del mod modGraphic">
          <ac:chgData name="Shruti Bajaj" userId="2e51f6867a96e9d5" providerId="Windows Live" clId="Web-{B2F30303-132A-459B-A6B7-91721CC71534}" dt="2023-10-14T19:52:04.648" v="218"/>
          <ac:graphicFrameMkLst>
            <pc:docMk/>
            <pc:sldMk cId="821786511" sldId="278"/>
            <ac:graphicFrameMk id="24" creationId="{952E8688-BD8D-ECAD-3048-402A280996DF}"/>
          </ac:graphicFrameMkLst>
        </pc:graphicFrameChg>
      </pc:sldChg>
      <pc:sldChg chg="addSp delSp modSp">
        <pc:chgData name="Shruti Bajaj" userId="2e51f6867a96e9d5" providerId="Windows Live" clId="Web-{B2F30303-132A-459B-A6B7-91721CC71534}" dt="2023-10-14T20:10:59.207" v="599" actId="14100"/>
        <pc:sldMkLst>
          <pc:docMk/>
          <pc:sldMk cId="200590730" sldId="280"/>
        </pc:sldMkLst>
        <pc:spChg chg="mod">
          <ac:chgData name="Shruti Bajaj" userId="2e51f6867a96e9d5" providerId="Windows Live" clId="Web-{B2F30303-132A-459B-A6B7-91721CC71534}" dt="2023-10-14T20:10:59.207" v="599" actId="14100"/>
          <ac:spMkLst>
            <pc:docMk/>
            <pc:sldMk cId="200590730" sldId="280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20:06:36.854" v="374" actId="20577"/>
          <ac:spMkLst>
            <pc:docMk/>
            <pc:sldMk cId="200590730" sldId="280"/>
            <ac:spMk id="4" creationId="{EDC4C86F-DACD-0B74-7A3B-C93877B04543}"/>
          </ac:spMkLst>
        </pc:spChg>
        <pc:spChg chg="del">
          <ac:chgData name="Shruti Bajaj" userId="2e51f6867a96e9d5" providerId="Windows Live" clId="Web-{B2F30303-132A-459B-A6B7-91721CC71534}" dt="2023-10-14T20:03:52.286" v="341"/>
          <ac:spMkLst>
            <pc:docMk/>
            <pc:sldMk cId="200590730" sldId="280"/>
            <ac:spMk id="5" creationId="{D596A114-93CD-91D6-5282-9D4E4DF8E3AC}"/>
          </ac:spMkLst>
        </pc:spChg>
        <pc:spChg chg="add del mod">
          <ac:chgData name="Shruti Bajaj" userId="2e51f6867a96e9d5" providerId="Windows Live" clId="Web-{B2F30303-132A-459B-A6B7-91721CC71534}" dt="2023-10-14T20:03:55.864" v="342"/>
          <ac:spMkLst>
            <pc:docMk/>
            <pc:sldMk cId="200590730" sldId="280"/>
            <ac:spMk id="8" creationId="{91F4C902-D48B-F5EE-1345-68C50013A79C}"/>
          </ac:spMkLst>
        </pc:spChg>
        <pc:spChg chg="del">
          <ac:chgData name="Shruti Bajaj" userId="2e51f6867a96e9d5" providerId="Windows Live" clId="Web-{B2F30303-132A-459B-A6B7-91721CC71534}" dt="2023-10-14T20:03:59.911" v="343"/>
          <ac:spMkLst>
            <pc:docMk/>
            <pc:sldMk cId="200590730" sldId="280"/>
            <ac:spMk id="13" creationId="{53D60A0C-2B11-6A9B-59D1-3D9B7EDF0C31}"/>
          </ac:spMkLst>
        </pc:spChg>
        <pc:spChg chg="del">
          <ac:chgData name="Shruti Bajaj" userId="2e51f6867a96e9d5" providerId="Windows Live" clId="Web-{B2F30303-132A-459B-A6B7-91721CC71534}" dt="2023-10-14T20:04:09.833" v="348"/>
          <ac:spMkLst>
            <pc:docMk/>
            <pc:sldMk cId="200590730" sldId="280"/>
            <ac:spMk id="15" creationId="{2FAC094D-A1DA-525C-64A1-2FF13840ABBE}"/>
          </ac:spMkLst>
        </pc:spChg>
        <pc:spChg chg="del">
          <ac:chgData name="Shruti Bajaj" userId="2e51f6867a96e9d5" providerId="Windows Live" clId="Web-{B2F30303-132A-459B-A6B7-91721CC71534}" dt="2023-10-14T20:04:30.631" v="355"/>
          <ac:spMkLst>
            <pc:docMk/>
            <pc:sldMk cId="200590730" sldId="280"/>
            <ac:spMk id="16" creationId="{CA4624D0-72DB-8873-3EDA-A433421000DC}"/>
          </ac:spMkLst>
        </pc:spChg>
        <pc:graphicFrameChg chg="del">
          <ac:chgData name="Shruti Bajaj" userId="2e51f6867a96e9d5" providerId="Windows Live" clId="Web-{B2F30303-132A-459B-A6B7-91721CC71534}" dt="2023-10-14T20:04:26.209" v="354"/>
          <ac:graphicFrameMkLst>
            <pc:docMk/>
            <pc:sldMk cId="200590730" sldId="280"/>
            <ac:graphicFrameMk id="10" creationId="{7E4EF4FE-AC91-1957-6966-196D500C5D44}"/>
          </ac:graphicFrameMkLst>
        </pc:graphicFrameChg>
        <pc:graphicFrameChg chg="del mod modGraphic">
          <ac:chgData name="Shruti Bajaj" userId="2e51f6867a96e9d5" providerId="Windows Live" clId="Web-{B2F30303-132A-459B-A6B7-91721CC71534}" dt="2023-10-14T20:04:17.193" v="353"/>
          <ac:graphicFrameMkLst>
            <pc:docMk/>
            <pc:sldMk cId="200590730" sldId="280"/>
            <ac:graphicFrameMk id="11" creationId="{BCD7EC97-5BBD-3511-A7CD-088661392038}"/>
          </ac:graphicFrameMkLst>
        </pc:graphicFrameChg>
      </pc:sldChg>
      <pc:sldChg chg="modSp">
        <pc:chgData name="Shruti Bajaj" userId="2e51f6867a96e9d5" providerId="Windows Live" clId="Web-{B2F30303-132A-459B-A6B7-91721CC71534}" dt="2023-10-14T20:03:03.784" v="338"/>
        <pc:sldMkLst>
          <pc:docMk/>
          <pc:sldMk cId="2647740528" sldId="282"/>
        </pc:sldMkLst>
        <pc:spChg chg="mod">
          <ac:chgData name="Shruti Bajaj" userId="2e51f6867a96e9d5" providerId="Windows Live" clId="Web-{B2F30303-132A-459B-A6B7-91721CC71534}" dt="2023-10-14T20:03:03.784" v="338"/>
          <ac:spMkLst>
            <pc:docMk/>
            <pc:sldMk cId="2647740528" sldId="282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20:02:54.143" v="337"/>
          <ac:spMkLst>
            <pc:docMk/>
            <pc:sldMk cId="2647740528" sldId="282"/>
            <ac:spMk id="4" creationId="{EDC4C86F-DACD-0B74-7A3B-C93877B04543}"/>
          </ac:spMkLst>
        </pc:spChg>
      </pc:sldChg>
      <pc:sldChg chg="modSp">
        <pc:chgData name="Shruti Bajaj" userId="2e51f6867a96e9d5" providerId="Windows Live" clId="Web-{B2F30303-132A-459B-A6B7-91721CC71534}" dt="2023-10-14T19:25:48.229" v="23" actId="1076"/>
        <pc:sldMkLst>
          <pc:docMk/>
          <pc:sldMk cId="2122784518" sldId="283"/>
        </pc:sldMkLst>
        <pc:spChg chg="mod">
          <ac:chgData name="Shruti Bajaj" userId="2e51f6867a96e9d5" providerId="Windows Live" clId="Web-{B2F30303-132A-459B-A6B7-91721CC71534}" dt="2023-10-14T19:25:48.229" v="23" actId="1076"/>
          <ac:spMkLst>
            <pc:docMk/>
            <pc:sldMk cId="2122784518" sldId="283"/>
            <ac:spMk id="2" creationId="{7985AE84-B672-8527-C82D-60EF6E141810}"/>
          </ac:spMkLst>
        </pc:spChg>
      </pc:sldChg>
      <pc:sldChg chg="addSp delSp modSp">
        <pc:chgData name="Shruti Bajaj" userId="2e51f6867a96e9d5" providerId="Windows Live" clId="Web-{B2F30303-132A-459B-A6B7-91721CC71534}" dt="2023-10-14T19:36:46.039" v="84"/>
        <pc:sldMkLst>
          <pc:docMk/>
          <pc:sldMk cId="3561218497" sldId="286"/>
        </pc:sldMkLst>
        <pc:spChg chg="mod">
          <ac:chgData name="Shruti Bajaj" userId="2e51f6867a96e9d5" providerId="Windows Live" clId="Web-{B2F30303-132A-459B-A6B7-91721CC71534}" dt="2023-10-14T19:26:45.716" v="28" actId="1076"/>
          <ac:spMkLst>
            <pc:docMk/>
            <pc:sldMk cId="3561218497" sldId="286"/>
            <ac:spMk id="8" creationId="{65C06D93-337C-00AA-9681-A62F2373F163}"/>
          </ac:spMkLst>
        </pc:spChg>
        <pc:spChg chg="mod">
          <ac:chgData name="Shruti Bajaj" userId="2e51f6867a96e9d5" providerId="Windows Live" clId="Web-{B2F30303-132A-459B-A6B7-91721CC71534}" dt="2023-10-14T19:26:38.684" v="27" actId="1076"/>
          <ac:spMkLst>
            <pc:docMk/>
            <pc:sldMk cId="3561218497" sldId="286"/>
            <ac:spMk id="13" creationId="{3DA5E45A-0D54-C2EB-54AB-6CE1E19F63A0}"/>
          </ac:spMkLst>
        </pc:spChg>
        <pc:graphicFrameChg chg="add del mod">
          <ac:chgData name="Shruti Bajaj" userId="2e51f6867a96e9d5" providerId="Windows Live" clId="Web-{B2F30303-132A-459B-A6B7-91721CC71534}" dt="2023-10-14T19:36:46.039" v="84"/>
          <ac:graphicFrameMkLst>
            <pc:docMk/>
            <pc:sldMk cId="3561218497" sldId="286"/>
            <ac:graphicFrameMk id="4" creationId="{C18E2671-B072-A151-82DF-59F7B3F7BF25}"/>
          </ac:graphicFrameMkLst>
        </pc:graphicFrameChg>
      </pc:sldChg>
      <pc:sldChg chg="del">
        <pc:chgData name="Shruti Bajaj" userId="2e51f6867a96e9d5" providerId="Windows Live" clId="Web-{B2F30303-132A-459B-A6B7-91721CC71534}" dt="2023-10-14T19:47:00.777" v="181"/>
        <pc:sldMkLst>
          <pc:docMk/>
          <pc:sldMk cId="3243358590" sldId="287"/>
        </pc:sldMkLst>
      </pc:sldChg>
      <pc:sldChg chg="modSp">
        <pc:chgData name="Shruti Bajaj" userId="2e51f6867a96e9d5" providerId="Windows Live" clId="Web-{B2F30303-132A-459B-A6B7-91721CC71534}" dt="2023-10-14T20:00:53.748" v="333" actId="14100"/>
        <pc:sldMkLst>
          <pc:docMk/>
          <pc:sldMk cId="339607137" sldId="291"/>
        </pc:sldMkLst>
        <pc:spChg chg="mod">
          <ac:chgData name="Shruti Bajaj" userId="2e51f6867a96e9d5" providerId="Windows Live" clId="Web-{B2F30303-132A-459B-A6B7-91721CC71534}" dt="2023-10-14T19:35:45.034" v="82" actId="14100"/>
          <ac:spMkLst>
            <pc:docMk/>
            <pc:sldMk cId="339607137" sldId="291"/>
            <ac:spMk id="4" creationId="{C6AEE2A8-BB3C-1C4A-335B-C3E42960333B}"/>
          </ac:spMkLst>
        </pc:spChg>
        <pc:spChg chg="mod">
          <ac:chgData name="Shruti Bajaj" userId="2e51f6867a96e9d5" providerId="Windows Live" clId="Web-{B2F30303-132A-459B-A6B7-91721CC71534}" dt="2023-10-14T20:00:53.748" v="333" actId="14100"/>
          <ac:spMkLst>
            <pc:docMk/>
            <pc:sldMk cId="339607137" sldId="291"/>
            <ac:spMk id="5" creationId="{5796F844-AE82-89BE-67E1-C216FBA962B2}"/>
          </ac:spMkLst>
        </pc:spChg>
      </pc:sldChg>
      <pc:sldChg chg="modSp">
        <pc:chgData name="Shruti Bajaj" userId="2e51f6867a96e9d5" providerId="Windows Live" clId="Web-{B2F30303-132A-459B-A6B7-91721CC71534}" dt="2023-10-14T20:00:26.512" v="327"/>
        <pc:sldMkLst>
          <pc:docMk/>
          <pc:sldMk cId="3977913618" sldId="292"/>
        </pc:sldMkLst>
        <pc:spChg chg="mod">
          <ac:chgData name="Shruti Bajaj" userId="2e51f6867a96e9d5" providerId="Windows Live" clId="Web-{B2F30303-132A-459B-A6B7-91721CC71534}" dt="2023-10-14T20:00:26.512" v="327"/>
          <ac:spMkLst>
            <pc:docMk/>
            <pc:sldMk cId="3977913618" sldId="292"/>
            <ac:spMk id="4" creationId="{C6AEE2A8-BB3C-1C4A-335B-C3E42960333B}"/>
          </ac:spMkLst>
        </pc:spChg>
        <pc:graphicFrameChg chg="mod">
          <ac:chgData name="Shruti Bajaj" userId="2e51f6867a96e9d5" providerId="Windows Live" clId="Web-{B2F30303-132A-459B-A6B7-91721CC71534}" dt="2023-10-14T20:00:14.731" v="324" actId="1076"/>
          <ac:graphicFrameMkLst>
            <pc:docMk/>
            <pc:sldMk cId="3977913618" sldId="292"/>
            <ac:graphicFrameMk id="5" creationId="{0381AE93-3D12-8D78-BDD7-0A181B1FFBBF}"/>
          </ac:graphicFrameMkLst>
        </pc:graphicFrameChg>
      </pc:sldChg>
      <pc:sldChg chg="modSp">
        <pc:chgData name="Shruti Bajaj" userId="2e51f6867a96e9d5" providerId="Windows Live" clId="Web-{B2F30303-132A-459B-A6B7-91721CC71534}" dt="2023-10-14T20:00:01.697" v="323"/>
        <pc:sldMkLst>
          <pc:docMk/>
          <pc:sldMk cId="1951562009" sldId="293"/>
        </pc:sldMkLst>
        <pc:spChg chg="mod">
          <ac:chgData name="Shruti Bajaj" userId="2e51f6867a96e9d5" providerId="Windows Live" clId="Web-{B2F30303-132A-459B-A6B7-91721CC71534}" dt="2023-10-14T20:00:01.697" v="323"/>
          <ac:spMkLst>
            <pc:docMk/>
            <pc:sldMk cId="1951562009" sldId="293"/>
            <ac:spMk id="4" creationId="{C6AEE2A8-BB3C-1C4A-335B-C3E42960333B}"/>
          </ac:spMkLst>
        </pc:spChg>
      </pc:sldChg>
      <pc:sldChg chg="modSp">
        <pc:chgData name="Shruti Bajaj" userId="2e51f6867a96e9d5" providerId="Windows Live" clId="Web-{B2F30303-132A-459B-A6B7-91721CC71534}" dt="2023-10-14T20:16:07.689" v="681" actId="20577"/>
        <pc:sldMkLst>
          <pc:docMk/>
          <pc:sldMk cId="3553738416" sldId="294"/>
        </pc:sldMkLst>
        <pc:spChg chg="mod">
          <ac:chgData name="Shruti Bajaj" userId="2e51f6867a96e9d5" providerId="Windows Live" clId="Web-{B2F30303-132A-459B-A6B7-91721CC71534}" dt="2023-10-14T20:16:07.689" v="681" actId="20577"/>
          <ac:spMkLst>
            <pc:docMk/>
            <pc:sldMk cId="3553738416" sldId="294"/>
            <ac:spMk id="4" creationId="{C6AEE2A8-BB3C-1C4A-335B-C3E42960333B}"/>
          </ac:spMkLst>
        </pc:spChg>
      </pc:sldChg>
      <pc:sldChg chg="addSp delSp modSp add replId">
        <pc:chgData name="Shruti Bajaj" userId="2e51f6867a96e9d5" providerId="Windows Live" clId="Web-{B2F30303-132A-459B-A6B7-91721CC71534}" dt="2023-10-14T19:46:46.339" v="180" actId="14100"/>
        <pc:sldMkLst>
          <pc:docMk/>
          <pc:sldMk cId="3258133393" sldId="295"/>
        </pc:sldMkLst>
        <pc:spChg chg="mod">
          <ac:chgData name="Shruti Bajaj" userId="2e51f6867a96e9d5" providerId="Windows Live" clId="Web-{B2F30303-132A-459B-A6B7-91721CC71534}" dt="2023-10-14T19:43:21.644" v="140" actId="1076"/>
          <ac:spMkLst>
            <pc:docMk/>
            <pc:sldMk cId="3258133393" sldId="295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19:46:46.339" v="180" actId="14100"/>
          <ac:spMkLst>
            <pc:docMk/>
            <pc:sldMk cId="3258133393" sldId="295"/>
            <ac:spMk id="4" creationId="{EDC4C86F-DACD-0B74-7A3B-C93877B04543}"/>
          </ac:spMkLst>
        </pc:spChg>
        <pc:graphicFrameChg chg="del">
          <ac:chgData name="Shruti Bajaj" userId="2e51f6867a96e9d5" providerId="Windows Live" clId="Web-{B2F30303-132A-459B-A6B7-91721CC71534}" dt="2023-10-14T19:43:39.192" v="141"/>
          <ac:graphicFrameMkLst>
            <pc:docMk/>
            <pc:sldMk cId="3258133393" sldId="295"/>
            <ac:graphicFrameMk id="6" creationId="{43FD5462-8FE7-5B40-F32A-9D782A1DA265}"/>
          </ac:graphicFrameMkLst>
        </pc:graphicFrameChg>
        <pc:graphicFrameChg chg="add mod modGraphic">
          <ac:chgData name="Shruti Bajaj" userId="2e51f6867a96e9d5" providerId="Windows Live" clId="Web-{B2F30303-132A-459B-A6B7-91721CC71534}" dt="2023-10-14T19:45:05.226" v="159"/>
          <ac:graphicFrameMkLst>
            <pc:docMk/>
            <pc:sldMk cId="3258133393" sldId="295"/>
            <ac:graphicFrameMk id="8" creationId="{BCEF88A1-331E-B682-6CD7-70F47ED6798C}"/>
          </ac:graphicFrameMkLst>
        </pc:graphicFrameChg>
      </pc:sldChg>
      <pc:sldChg chg="addSp delSp modSp add replId">
        <pc:chgData name="Shruti Bajaj" userId="2e51f6867a96e9d5" providerId="Windows Live" clId="Web-{B2F30303-132A-459B-A6B7-91721CC71534}" dt="2023-10-14T20:03:26.831" v="339"/>
        <pc:sldMkLst>
          <pc:docMk/>
          <pc:sldMk cId="1359685000" sldId="296"/>
        </pc:sldMkLst>
        <pc:spChg chg="del">
          <ac:chgData name="Shruti Bajaj" userId="2e51f6867a96e9d5" providerId="Windows Live" clId="Web-{B2F30303-132A-459B-A6B7-91721CC71534}" dt="2023-10-14T19:53:50.637" v="236"/>
          <ac:spMkLst>
            <pc:docMk/>
            <pc:sldMk cId="1359685000" sldId="296"/>
            <ac:spMk id="3" creationId="{B75E0D48-2D4A-7175-92D5-8DCFC5D5850D}"/>
          </ac:spMkLst>
        </pc:spChg>
        <pc:spChg chg="del mod">
          <ac:chgData name="Shruti Bajaj" userId="2e51f6867a96e9d5" providerId="Windows Live" clId="Web-{B2F30303-132A-459B-A6B7-91721CC71534}" dt="2023-10-14T19:54:04.653" v="241"/>
          <ac:spMkLst>
            <pc:docMk/>
            <pc:sldMk cId="1359685000" sldId="296"/>
            <ac:spMk id="4" creationId="{EDC4C86F-DACD-0B74-7A3B-C93877B04543}"/>
          </ac:spMkLst>
        </pc:spChg>
        <pc:spChg chg="del mod">
          <ac:chgData name="Shruti Bajaj" userId="2e51f6867a96e9d5" providerId="Windows Live" clId="Web-{B2F30303-132A-459B-A6B7-91721CC71534}" dt="2023-10-14T19:56:58.331" v="265"/>
          <ac:spMkLst>
            <pc:docMk/>
            <pc:sldMk cId="1359685000" sldId="296"/>
            <ac:spMk id="5" creationId="{D596A114-93CD-91D6-5282-9D4E4DF8E3AC}"/>
          </ac:spMkLst>
        </pc:spChg>
        <pc:spChg chg="add del mod">
          <ac:chgData name="Shruti Bajaj" userId="2e51f6867a96e9d5" providerId="Windows Live" clId="Web-{B2F30303-132A-459B-A6B7-91721CC71534}" dt="2023-10-14T19:53:52.481" v="237"/>
          <ac:spMkLst>
            <pc:docMk/>
            <pc:sldMk cId="1359685000" sldId="296"/>
            <ac:spMk id="8" creationId="{C2DE3A67-7F47-24F7-3700-B29FC47E17B7}"/>
          </ac:spMkLst>
        </pc:spChg>
        <pc:spChg chg="add del mod">
          <ac:chgData name="Shruti Bajaj" userId="2e51f6867a96e9d5" providerId="Windows Live" clId="Web-{B2F30303-132A-459B-A6B7-91721CC71534}" dt="2023-10-14T19:54:06.841" v="242"/>
          <ac:spMkLst>
            <pc:docMk/>
            <pc:sldMk cId="1359685000" sldId="296"/>
            <ac:spMk id="10" creationId="{89846090-B91B-F6BD-B8AE-62827ACAA4E4}"/>
          </ac:spMkLst>
        </pc:spChg>
        <pc:spChg chg="add del mod">
          <ac:chgData name="Shruti Bajaj" userId="2e51f6867a96e9d5" providerId="Windows Live" clId="Web-{B2F30303-132A-459B-A6B7-91721CC71534}" dt="2023-10-14T19:57:02.128" v="266"/>
          <ac:spMkLst>
            <pc:docMk/>
            <pc:sldMk cId="1359685000" sldId="296"/>
            <ac:spMk id="12" creationId="{9D638736-C4D5-C83F-748F-2EE5F73A8499}"/>
          </ac:spMkLst>
        </pc:spChg>
        <pc:spChg chg="del mod">
          <ac:chgData name="Shruti Bajaj" userId="2e51f6867a96e9d5" providerId="Windows Live" clId="Web-{B2F30303-132A-459B-A6B7-91721CC71534}" dt="2023-10-14T19:56:52.112" v="263"/>
          <ac:spMkLst>
            <pc:docMk/>
            <pc:sldMk cId="1359685000" sldId="296"/>
            <ac:spMk id="13" creationId="{53D60A0C-2B11-6A9B-59D1-3D9B7EDF0C31}"/>
          </ac:spMkLst>
        </pc:spChg>
        <pc:spChg chg="mod">
          <ac:chgData name="Shruti Bajaj" userId="2e51f6867a96e9d5" providerId="Windows Live" clId="Web-{B2F30303-132A-459B-A6B7-91721CC71534}" dt="2023-10-14T20:03:26.831" v="339"/>
          <ac:spMkLst>
            <pc:docMk/>
            <pc:sldMk cId="1359685000" sldId="296"/>
            <ac:spMk id="15" creationId="{2FAC094D-A1DA-525C-64A1-2FF13840ABBE}"/>
          </ac:spMkLst>
        </pc:spChg>
        <pc:spChg chg="del">
          <ac:chgData name="Shruti Bajaj" userId="2e51f6867a96e9d5" providerId="Windows Live" clId="Web-{B2F30303-132A-459B-A6B7-91721CC71534}" dt="2023-10-14T19:54:13.450" v="244"/>
          <ac:spMkLst>
            <pc:docMk/>
            <pc:sldMk cId="1359685000" sldId="296"/>
            <ac:spMk id="16" creationId="{CA4624D0-72DB-8873-3EDA-A433421000DC}"/>
          </ac:spMkLst>
        </pc:spChg>
        <pc:graphicFrameChg chg="mod modGraphic">
          <ac:chgData name="Shruti Bajaj" userId="2e51f6867a96e9d5" providerId="Windows Live" clId="Web-{B2F30303-132A-459B-A6B7-91721CC71534}" dt="2023-10-14T19:59:17.492" v="317" actId="1076"/>
          <ac:graphicFrameMkLst>
            <pc:docMk/>
            <pc:sldMk cId="1359685000" sldId="296"/>
            <ac:graphicFrameMk id="19" creationId="{3A935408-4864-7F20-B2D8-EDAFC3472641}"/>
          </ac:graphicFrameMkLst>
        </pc:graphicFrameChg>
        <pc:graphicFrameChg chg="del">
          <ac:chgData name="Shruti Bajaj" userId="2e51f6867a96e9d5" providerId="Windows Live" clId="Web-{B2F30303-132A-459B-A6B7-91721CC71534}" dt="2023-10-14T19:54:11.106" v="243"/>
          <ac:graphicFrameMkLst>
            <pc:docMk/>
            <pc:sldMk cId="1359685000" sldId="296"/>
            <ac:graphicFrameMk id="24" creationId="{952E8688-BD8D-ECAD-3048-402A280996DF}"/>
          </ac:graphicFrameMkLst>
        </pc:graphicFrameChg>
      </pc:sldChg>
      <pc:sldChg chg="delSp modSp add replId">
        <pc:chgData name="Shruti Bajaj" userId="2e51f6867a96e9d5" providerId="Windows Live" clId="Web-{B2F30303-132A-459B-A6B7-91721CC71534}" dt="2023-10-14T19:56:26.455" v="261" actId="14100"/>
        <pc:sldMkLst>
          <pc:docMk/>
          <pc:sldMk cId="992933974" sldId="297"/>
        </pc:sldMkLst>
        <pc:spChg chg="mod">
          <ac:chgData name="Shruti Bajaj" userId="2e51f6867a96e9d5" providerId="Windows Live" clId="Web-{B2F30303-132A-459B-A6B7-91721CC71534}" dt="2023-10-14T19:54:42.373" v="247" actId="20577"/>
          <ac:spMkLst>
            <pc:docMk/>
            <pc:sldMk cId="992933974" sldId="297"/>
            <ac:spMk id="3" creationId="{B75E0D48-2D4A-7175-92D5-8DCFC5D5850D}"/>
          </ac:spMkLst>
        </pc:spChg>
        <pc:spChg chg="mod">
          <ac:chgData name="Shruti Bajaj" userId="2e51f6867a96e9d5" providerId="Windows Live" clId="Web-{B2F30303-132A-459B-A6B7-91721CC71534}" dt="2023-10-14T19:56:26.455" v="261" actId="14100"/>
          <ac:spMkLst>
            <pc:docMk/>
            <pc:sldMk cId="992933974" sldId="297"/>
            <ac:spMk id="4" creationId="{EDC4C86F-DACD-0B74-7A3B-C93877B04543}"/>
          </ac:spMkLst>
        </pc:spChg>
        <pc:spChg chg="del">
          <ac:chgData name="Shruti Bajaj" userId="2e51f6867a96e9d5" providerId="Windows Live" clId="Web-{B2F30303-132A-459B-A6B7-91721CC71534}" dt="2023-10-14T19:55:41.282" v="256"/>
          <ac:spMkLst>
            <pc:docMk/>
            <pc:sldMk cId="992933974" sldId="297"/>
            <ac:spMk id="16" creationId="{CA4624D0-72DB-8873-3EDA-A433421000DC}"/>
          </ac:spMkLst>
        </pc:spChg>
        <pc:graphicFrameChg chg="del">
          <ac:chgData name="Shruti Bajaj" userId="2e51f6867a96e9d5" providerId="Windows Live" clId="Web-{B2F30303-132A-459B-A6B7-91721CC71534}" dt="2023-10-14T19:55:26.703" v="254"/>
          <ac:graphicFrameMkLst>
            <pc:docMk/>
            <pc:sldMk cId="992933974" sldId="297"/>
            <ac:graphicFrameMk id="10" creationId="{F737B543-2F61-6A55-82DE-16AE79F6545C}"/>
          </ac:graphicFrameMkLst>
        </pc:graphicFrameChg>
      </pc:sldChg>
      <pc:sldChg chg="addSp delSp modSp add replId">
        <pc:chgData name="Shruti Bajaj" userId="2e51f6867a96e9d5" providerId="Windows Live" clId="Web-{B2F30303-132A-459B-A6B7-91721CC71534}" dt="2023-10-14T20:14:44.670" v="670"/>
        <pc:sldMkLst>
          <pc:docMk/>
          <pc:sldMk cId="1688673256" sldId="298"/>
        </pc:sldMkLst>
        <pc:spChg chg="del mod">
          <ac:chgData name="Shruti Bajaj" userId="2e51f6867a96e9d5" providerId="Windows Live" clId="Web-{B2F30303-132A-459B-A6B7-91721CC71534}" dt="2023-10-14T20:11:21.521" v="602"/>
          <ac:spMkLst>
            <pc:docMk/>
            <pc:sldMk cId="1688673256" sldId="298"/>
            <ac:spMk id="3" creationId="{B75E0D48-2D4A-7175-92D5-8DCFC5D5850D}"/>
          </ac:spMkLst>
        </pc:spChg>
        <pc:spChg chg="del">
          <ac:chgData name="Shruti Bajaj" userId="2e51f6867a96e9d5" providerId="Windows Live" clId="Web-{B2F30303-132A-459B-A6B7-91721CC71534}" dt="2023-10-14T20:11:27.475" v="604"/>
          <ac:spMkLst>
            <pc:docMk/>
            <pc:sldMk cId="1688673256" sldId="298"/>
            <ac:spMk id="4" creationId="{EDC4C86F-DACD-0B74-7A3B-C93877B04543}"/>
          </ac:spMkLst>
        </pc:spChg>
        <pc:spChg chg="mod">
          <ac:chgData name="Shruti Bajaj" userId="2e51f6867a96e9d5" providerId="Windows Live" clId="Web-{B2F30303-132A-459B-A6B7-91721CC71534}" dt="2023-10-14T20:12:45.446" v="616" actId="1076"/>
          <ac:spMkLst>
            <pc:docMk/>
            <pc:sldMk cId="1688673256" sldId="298"/>
            <ac:spMk id="5" creationId="{D596A114-93CD-91D6-5282-9D4E4DF8E3AC}"/>
          </ac:spMkLst>
        </pc:spChg>
        <pc:spChg chg="add del mod">
          <ac:chgData name="Shruti Bajaj" userId="2e51f6867a96e9d5" providerId="Windows Live" clId="Web-{B2F30303-132A-459B-A6B7-91721CC71534}" dt="2023-10-14T20:11:24.772" v="603"/>
          <ac:spMkLst>
            <pc:docMk/>
            <pc:sldMk cId="1688673256" sldId="298"/>
            <ac:spMk id="8" creationId="{4AC6DDC8-5517-B98A-CC00-8D8D7E00377E}"/>
          </ac:spMkLst>
        </pc:spChg>
        <pc:spChg chg="add del mod">
          <ac:chgData name="Shruti Bajaj" userId="2e51f6867a96e9d5" providerId="Windows Live" clId="Web-{B2F30303-132A-459B-A6B7-91721CC71534}" dt="2023-10-14T20:11:30.694" v="605"/>
          <ac:spMkLst>
            <pc:docMk/>
            <pc:sldMk cId="1688673256" sldId="298"/>
            <ac:spMk id="12" creationId="{F6614868-386D-A111-E0ED-2914816DD5AE}"/>
          </ac:spMkLst>
        </pc:spChg>
        <pc:spChg chg="mod">
          <ac:chgData name="Shruti Bajaj" userId="2e51f6867a96e9d5" providerId="Windows Live" clId="Web-{B2F30303-132A-459B-A6B7-91721CC71534}" dt="2023-10-14T20:13:30.260" v="624" actId="20577"/>
          <ac:spMkLst>
            <pc:docMk/>
            <pc:sldMk cId="1688673256" sldId="298"/>
            <ac:spMk id="13" creationId="{53D60A0C-2B11-6A9B-59D1-3D9B7EDF0C31}"/>
          </ac:spMkLst>
        </pc:spChg>
        <pc:spChg chg="del">
          <ac:chgData name="Shruti Bajaj" userId="2e51f6867a96e9d5" providerId="Windows Live" clId="Web-{B2F30303-132A-459B-A6B7-91721CC71534}" dt="2023-10-14T20:13:08.072" v="620"/>
          <ac:spMkLst>
            <pc:docMk/>
            <pc:sldMk cId="1688673256" sldId="298"/>
            <ac:spMk id="15" creationId="{2FAC094D-A1DA-525C-64A1-2FF13840ABBE}"/>
          </ac:spMkLst>
        </pc:spChg>
        <pc:spChg chg="del">
          <ac:chgData name="Shruti Bajaj" userId="2e51f6867a96e9d5" providerId="Windows Live" clId="Web-{B2F30303-132A-459B-A6B7-91721CC71534}" dt="2023-10-14T20:11:37.678" v="607"/>
          <ac:spMkLst>
            <pc:docMk/>
            <pc:sldMk cId="1688673256" sldId="298"/>
            <ac:spMk id="16" creationId="{CA4624D0-72DB-8873-3EDA-A433421000DC}"/>
          </ac:spMkLst>
        </pc:spChg>
        <pc:graphicFrameChg chg="del">
          <ac:chgData name="Shruti Bajaj" userId="2e51f6867a96e9d5" providerId="Windows Live" clId="Web-{B2F30303-132A-459B-A6B7-91721CC71534}" dt="2023-10-14T20:11:35.334" v="606"/>
          <ac:graphicFrameMkLst>
            <pc:docMk/>
            <pc:sldMk cId="1688673256" sldId="298"/>
            <ac:graphicFrameMk id="10" creationId="{7E4EF4FE-AC91-1957-6966-196D500C5D44}"/>
          </ac:graphicFrameMkLst>
        </pc:graphicFrameChg>
        <pc:graphicFrameChg chg="del mod">
          <ac:chgData name="Shruti Bajaj" userId="2e51f6867a96e9d5" providerId="Windows Live" clId="Web-{B2F30303-132A-459B-A6B7-91721CC71534}" dt="2023-10-14T20:14:44.670" v="670"/>
          <ac:graphicFrameMkLst>
            <pc:docMk/>
            <pc:sldMk cId="1688673256" sldId="298"/>
            <ac:graphicFrameMk id="11" creationId="{BCD7EC97-5BBD-3511-A7CD-088661392038}"/>
          </ac:graphicFrameMkLst>
        </pc:graphicFrameChg>
      </pc:sldChg>
      <pc:sldChg chg="addSp delSp modSp add replId">
        <pc:chgData name="Shruti Bajaj" userId="2e51f6867a96e9d5" providerId="Windows Live" clId="Web-{B2F30303-132A-459B-A6B7-91721CC71534}" dt="2023-10-14T20:11:15.256" v="600" actId="14100"/>
        <pc:sldMkLst>
          <pc:docMk/>
          <pc:sldMk cId="713108781" sldId="299"/>
        </pc:sldMkLst>
        <pc:spChg chg="mod">
          <ac:chgData name="Shruti Bajaj" userId="2e51f6867a96e9d5" providerId="Windows Live" clId="Web-{B2F30303-132A-459B-A6B7-91721CC71534}" dt="2023-10-14T20:11:15.256" v="600" actId="14100"/>
          <ac:spMkLst>
            <pc:docMk/>
            <pc:sldMk cId="713108781" sldId="299"/>
            <ac:spMk id="3" creationId="{B75E0D48-2D4A-7175-92D5-8DCFC5D5850D}"/>
          </ac:spMkLst>
        </pc:spChg>
        <pc:spChg chg="del">
          <ac:chgData name="Shruti Bajaj" userId="2e51f6867a96e9d5" providerId="Windows Live" clId="Web-{B2F30303-132A-459B-A6B7-91721CC71534}" dt="2023-10-14T20:09:23.391" v="383"/>
          <ac:spMkLst>
            <pc:docMk/>
            <pc:sldMk cId="713108781" sldId="299"/>
            <ac:spMk id="4" creationId="{EDC4C86F-DACD-0B74-7A3B-C93877B04543}"/>
          </ac:spMkLst>
        </pc:spChg>
        <pc:spChg chg="add del mod">
          <ac:chgData name="Shruti Bajaj" userId="2e51f6867a96e9d5" providerId="Windows Live" clId="Web-{B2F30303-132A-459B-A6B7-91721CC71534}" dt="2023-10-14T20:09:25.063" v="384"/>
          <ac:spMkLst>
            <pc:docMk/>
            <pc:sldMk cId="713108781" sldId="299"/>
            <ac:spMk id="6" creationId="{2381E662-832F-4289-DAE8-105483DF35F2}"/>
          </ac:spMkLst>
        </pc:spChg>
        <pc:spChg chg="add del mod">
          <ac:chgData name="Shruti Bajaj" userId="2e51f6867a96e9d5" providerId="Windows Live" clId="Web-{B2F30303-132A-459B-A6B7-91721CC71534}" dt="2023-10-14T20:09:30.798" v="389"/>
          <ac:spMkLst>
            <pc:docMk/>
            <pc:sldMk cId="713108781" sldId="299"/>
            <ac:spMk id="10" creationId="{08203A14-5CEC-6EDB-9671-6F1160EE8271}"/>
          </ac:spMkLst>
        </pc:spChg>
        <pc:graphicFrameChg chg="add mod ord modGraphic">
          <ac:chgData name="Shruti Bajaj" userId="2e51f6867a96e9d5" providerId="Windows Live" clId="Web-{B2F30303-132A-459B-A6B7-91721CC71534}" dt="2023-10-14T20:10:24.503" v="595"/>
          <ac:graphicFrameMkLst>
            <pc:docMk/>
            <pc:sldMk cId="713108781" sldId="299"/>
            <ac:graphicFrameMk id="9" creationId="{86FD7369-750D-25F1-2E29-6F3B7BDDB4EB}"/>
          </ac:graphicFrameMkLst>
        </pc:graphicFrameChg>
      </pc:sldChg>
      <pc:sldChg chg="addSp delSp modSp add replId">
        <pc:chgData name="Shruti Bajaj" userId="2e51f6867a96e9d5" providerId="Windows Live" clId="Web-{B2F30303-132A-459B-A6B7-91721CC71534}" dt="2023-10-14T20:15:12.640" v="673" actId="1076"/>
        <pc:sldMkLst>
          <pc:docMk/>
          <pc:sldMk cId="4172149217" sldId="300"/>
        </pc:sldMkLst>
        <pc:spChg chg="mod">
          <ac:chgData name="Shruti Bajaj" userId="2e51f6867a96e9d5" providerId="Windows Live" clId="Web-{B2F30303-132A-459B-A6B7-91721CC71534}" dt="2023-10-14T20:15:12.640" v="673" actId="1076"/>
          <ac:spMkLst>
            <pc:docMk/>
            <pc:sldMk cId="4172149217" sldId="300"/>
            <ac:spMk id="3" creationId="{B75E0D48-2D4A-7175-92D5-8DCFC5D5850D}"/>
          </ac:spMkLst>
        </pc:spChg>
        <pc:spChg chg="add del mod">
          <ac:chgData name="Shruti Bajaj" userId="2e51f6867a96e9d5" providerId="Windows Live" clId="Web-{B2F30303-132A-459B-A6B7-91721CC71534}" dt="2023-10-14T20:14:03.450" v="631"/>
          <ac:spMkLst>
            <pc:docMk/>
            <pc:sldMk cId="4172149217" sldId="300"/>
            <ac:spMk id="5" creationId="{58A0A4F6-8B7A-EFF9-82CE-930ACD43A85A}"/>
          </ac:spMkLst>
        </pc:spChg>
        <pc:graphicFrameChg chg="add mod modGraphic">
          <ac:chgData name="Shruti Bajaj" userId="2e51f6867a96e9d5" providerId="Windows Live" clId="Web-{B2F30303-132A-459B-A6B7-91721CC71534}" dt="2023-10-14T20:14:36.420" v="669"/>
          <ac:graphicFrameMkLst>
            <pc:docMk/>
            <pc:sldMk cId="4172149217" sldId="300"/>
            <ac:graphicFrameMk id="8" creationId="{4208E4BF-4137-0034-9561-69D32FC543EF}"/>
          </ac:graphicFrameMkLst>
        </pc:graphicFrameChg>
        <pc:graphicFrameChg chg="del mod modGraphic">
          <ac:chgData name="Shruti Bajaj" userId="2e51f6867a96e9d5" providerId="Windows Live" clId="Web-{B2F30303-132A-459B-A6B7-91721CC71534}" dt="2023-10-14T20:13:56.840" v="628"/>
          <ac:graphicFrameMkLst>
            <pc:docMk/>
            <pc:sldMk cId="4172149217" sldId="300"/>
            <ac:graphicFrameMk id="9" creationId="{86FD7369-750D-25F1-2E29-6F3B7BDDB4EB}"/>
          </ac:graphicFrameMkLst>
        </pc:graphicFrameChg>
      </pc:sldChg>
      <pc:sldMasterChg chg="mod modSldLayout">
        <pc:chgData name="Shruti Bajaj" userId="2e51f6867a96e9d5" providerId="Windows Live" clId="Web-{B2F30303-132A-459B-A6B7-91721CC71534}" dt="2023-10-14T20:20:04.525" v="684"/>
        <pc:sldMasterMkLst>
          <pc:docMk/>
          <pc:sldMasterMk cId="7498302" sldId="2147483906"/>
        </pc:sldMasterMkLst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165838561" sldId="2147483907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070042192" sldId="2147483908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468413101" sldId="2147483909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525228176" sldId="2147483910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1984053546" sldId="2147483911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1474118612" sldId="2147483912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799145293" sldId="2147483913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3548817120" sldId="2147483914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3731416342" sldId="2147483915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533076718" sldId="2147483916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3494874954" sldId="2147483917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425048219" sldId="2147483918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555065389" sldId="2147483919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342044627" sldId="2147483920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1864875223" sldId="2147483921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1485513978" sldId="2147483922"/>
          </pc:sldLayoutMkLst>
        </pc:sldLayoutChg>
        <pc:sldLayoutChg chg="mod">
          <pc:chgData name="Shruti Bajaj" userId="2e51f6867a96e9d5" providerId="Windows Live" clId="Web-{B2F30303-132A-459B-A6B7-91721CC71534}" dt="2023-10-14T20:20:04.525" v="684"/>
          <pc:sldLayoutMkLst>
            <pc:docMk/>
            <pc:sldMasterMk cId="7498302" sldId="2147483906"/>
            <pc:sldLayoutMk cId="2588186296" sldId="2147483923"/>
          </pc:sldLayoutMkLst>
        </pc:sldLayoutChg>
      </pc:sldMasterChg>
    </pc:docChg>
  </pc:docChgLst>
  <pc:docChgLst>
    <pc:chgData name="Shruti Bajaj" userId="2e51f6867a96e9d5" providerId="Windows Live" clId="Web-{097744A9-7019-4AD8-83AC-0B3E176B0194}"/>
    <pc:docChg chg="mod addSld modSld sldOrd modMainMaster">
      <pc:chgData name="Shruti Bajaj" userId="2e51f6867a96e9d5" providerId="Windows Live" clId="Web-{097744A9-7019-4AD8-83AC-0B3E176B0194}" dt="2023-10-14T15:17:31.172" v="725"/>
      <pc:docMkLst>
        <pc:docMk/>
      </pc:docMkLst>
      <pc:sldChg chg="addSp delSp modSp">
        <pc:chgData name="Shruti Bajaj" userId="2e51f6867a96e9d5" providerId="Windows Live" clId="Web-{097744A9-7019-4AD8-83AC-0B3E176B0194}" dt="2023-10-14T15:14:00.822" v="682"/>
        <pc:sldMkLst>
          <pc:docMk/>
          <pc:sldMk cId="1120654235" sldId="272"/>
        </pc:sldMkLst>
        <pc:spChg chg="add del mod">
          <ac:chgData name="Shruti Bajaj" userId="2e51f6867a96e9d5" providerId="Windows Live" clId="Web-{097744A9-7019-4AD8-83AC-0B3E176B0194}" dt="2023-10-14T15:08:07.359" v="617"/>
          <ac:spMkLst>
            <pc:docMk/>
            <pc:sldMk cId="1120654235" sldId="272"/>
            <ac:spMk id="5" creationId="{76E665F7-3A3E-B328-FC4A-C31EB978427F}"/>
          </ac:spMkLst>
        </pc:spChg>
        <pc:spChg chg="add mod">
          <ac:chgData name="Shruti Bajaj" userId="2e51f6867a96e9d5" providerId="Windows Live" clId="Web-{097744A9-7019-4AD8-83AC-0B3E176B0194}" dt="2023-10-14T15:14:00.822" v="682"/>
          <ac:spMkLst>
            <pc:docMk/>
            <pc:sldMk cId="1120654235" sldId="272"/>
            <ac:spMk id="6" creationId="{9A598144-5721-F0B9-3C93-00616BAE4683}"/>
          </ac:spMkLst>
        </pc:spChg>
        <pc:picChg chg="mod">
          <ac:chgData name="Shruti Bajaj" userId="2e51f6867a96e9d5" providerId="Windows Live" clId="Web-{097744A9-7019-4AD8-83AC-0B3E176B0194}" dt="2023-10-14T15:08:46.939" v="618" actId="14100"/>
          <ac:picMkLst>
            <pc:docMk/>
            <pc:sldMk cId="1120654235" sldId="272"/>
            <ac:picMk id="8" creationId="{72CC300F-8B35-81D2-2BA6-BE649E40CCDD}"/>
          </ac:picMkLst>
        </pc:picChg>
      </pc:sldChg>
      <pc:sldChg chg="addSp modSp">
        <pc:chgData name="Shruti Bajaj" userId="2e51f6867a96e9d5" providerId="Windows Live" clId="Web-{097744A9-7019-4AD8-83AC-0B3E176B0194}" dt="2023-10-14T15:14:42.136" v="693" actId="1076"/>
        <pc:sldMkLst>
          <pc:docMk/>
          <pc:sldMk cId="3517034221" sldId="274"/>
        </pc:sldMkLst>
        <pc:spChg chg="mod">
          <ac:chgData name="Shruti Bajaj" userId="2e51f6867a96e9d5" providerId="Windows Live" clId="Web-{097744A9-7019-4AD8-83AC-0B3E176B0194}" dt="2023-10-14T15:14:15.338" v="684" actId="1076"/>
          <ac:spMkLst>
            <pc:docMk/>
            <pc:sldMk cId="3517034221" sldId="274"/>
            <ac:spMk id="2" creationId="{E384B762-EC0A-054C-591B-020712369FC2}"/>
          </ac:spMkLst>
        </pc:spChg>
        <pc:spChg chg="add mod">
          <ac:chgData name="Shruti Bajaj" userId="2e51f6867a96e9d5" providerId="Windows Live" clId="Web-{097744A9-7019-4AD8-83AC-0B3E176B0194}" dt="2023-10-14T15:14:42.136" v="693" actId="1076"/>
          <ac:spMkLst>
            <pc:docMk/>
            <pc:sldMk cId="3517034221" sldId="274"/>
            <ac:spMk id="4" creationId="{A65D6D0B-52CA-43A0-2BC7-64C9473ECA6B}"/>
          </ac:spMkLst>
        </pc:spChg>
      </pc:sldChg>
      <pc:sldChg chg="addSp modSp">
        <pc:chgData name="Shruti Bajaj" userId="2e51f6867a96e9d5" providerId="Windows Live" clId="Web-{097744A9-7019-4AD8-83AC-0B3E176B0194}" dt="2023-10-14T15:17:31.172" v="725"/>
        <pc:sldMkLst>
          <pc:docMk/>
          <pc:sldMk cId="2413081562" sldId="276"/>
        </pc:sldMkLst>
        <pc:spChg chg="mod">
          <ac:chgData name="Shruti Bajaj" userId="2e51f6867a96e9d5" providerId="Windows Live" clId="Web-{097744A9-7019-4AD8-83AC-0B3E176B0194}" dt="2023-10-14T15:17:31.172" v="725"/>
          <ac:spMkLst>
            <pc:docMk/>
            <pc:sldMk cId="2413081562" sldId="276"/>
            <ac:spMk id="3" creationId="{C7AB2F1B-3820-1356-2A61-C7E16EFBCC13}"/>
          </ac:spMkLst>
        </pc:spChg>
        <pc:spChg chg="add mod">
          <ac:chgData name="Shruti Bajaj" userId="2e51f6867a96e9d5" providerId="Windows Live" clId="Web-{097744A9-7019-4AD8-83AC-0B3E176B0194}" dt="2023-10-14T15:15:04.527" v="701"/>
          <ac:spMkLst>
            <pc:docMk/>
            <pc:sldMk cId="2413081562" sldId="276"/>
            <ac:spMk id="5" creationId="{25543951-D312-E8E5-6953-E42D6BB82AAE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3828709407" sldId="277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828709407" sldId="277"/>
            <ac:spMk id="5" creationId="{698CD4A7-9E6A-6131-282A-3B8C146BCAAE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821786511" sldId="278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821786511" sldId="278"/>
            <ac:spMk id="6" creationId="{99EC7FD7-4AB1-C339-EC2D-0068A7A0B800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200590730" sldId="280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200590730" sldId="280"/>
            <ac:spMk id="6" creationId="{DF22AC33-A5D7-6980-785B-62E775743238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2647740528" sldId="282"/>
        </pc:sldMkLst>
        <pc:spChg chg="mod">
          <ac:chgData name="Shruti Bajaj" userId="2e51f6867a96e9d5" providerId="Windows Live" clId="Web-{097744A9-7019-4AD8-83AC-0B3E176B0194}" dt="2023-10-14T14:50:33.235" v="325"/>
          <ac:spMkLst>
            <pc:docMk/>
            <pc:sldMk cId="2647740528" sldId="282"/>
            <ac:spMk id="3" creationId="{B75E0D48-2D4A-7175-92D5-8DCFC5D5850D}"/>
          </ac:spMkLst>
        </pc:spChg>
        <pc:spChg chg="mod">
          <ac:chgData name="Shruti Bajaj" userId="2e51f6867a96e9d5" providerId="Windows Live" clId="Web-{097744A9-7019-4AD8-83AC-0B3E176B0194}" dt="2023-10-14T14:50:25.079" v="323" actId="20577"/>
          <ac:spMkLst>
            <pc:docMk/>
            <pc:sldMk cId="2647740528" sldId="282"/>
            <ac:spMk id="4" creationId="{EDC4C86F-DACD-0B74-7A3B-C93877B04543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2647740528" sldId="282"/>
            <ac:spMk id="5" creationId="{EE0A8324-1F14-0890-694B-1E34B185EDD5}"/>
          </ac:spMkLst>
        </pc:spChg>
      </pc:sldChg>
      <pc:sldChg chg="addSp modSp">
        <pc:chgData name="Shruti Bajaj" userId="2e51f6867a96e9d5" providerId="Windows Live" clId="Web-{097744A9-7019-4AD8-83AC-0B3E176B0194}" dt="2023-10-14T15:15:22.434" v="708"/>
        <pc:sldMkLst>
          <pc:docMk/>
          <pc:sldMk cId="2122784518" sldId="283"/>
        </pc:sldMkLst>
        <pc:spChg chg="mod">
          <ac:chgData name="Shruti Bajaj" userId="2e51f6867a96e9d5" providerId="Windows Live" clId="Web-{097744A9-7019-4AD8-83AC-0B3E176B0194}" dt="2023-10-14T15:10:13.472" v="624" actId="1076"/>
          <ac:spMkLst>
            <pc:docMk/>
            <pc:sldMk cId="2122784518" sldId="283"/>
            <ac:spMk id="2" creationId="{7985AE84-B672-8527-C82D-60EF6E141810}"/>
          </ac:spMkLst>
        </pc:spChg>
        <pc:spChg chg="add mod">
          <ac:chgData name="Shruti Bajaj" userId="2e51f6867a96e9d5" providerId="Windows Live" clId="Web-{097744A9-7019-4AD8-83AC-0B3E176B0194}" dt="2023-10-14T15:15:22.434" v="708"/>
          <ac:spMkLst>
            <pc:docMk/>
            <pc:sldMk cId="2122784518" sldId="283"/>
            <ac:spMk id="3" creationId="{7ADEE570-7298-502F-2FE1-BB9F93D5F630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2785414195" sldId="284"/>
        </pc:sldMkLst>
        <pc:spChg chg="mod">
          <ac:chgData name="Shruti Bajaj" userId="2e51f6867a96e9d5" providerId="Windows Live" clId="Web-{097744A9-7019-4AD8-83AC-0B3E176B0194}" dt="2023-10-14T15:10:35.723" v="625" actId="14100"/>
          <ac:spMkLst>
            <pc:docMk/>
            <pc:sldMk cId="2785414195" sldId="284"/>
            <ac:spMk id="2" creationId="{7985AE84-B672-8527-C82D-60EF6E141810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2785414195" sldId="284"/>
            <ac:spMk id="3" creationId="{90442F48-0D60-8CB5-2038-D370FFCAE7F3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3715425819" sldId="285"/>
        </pc:sldMkLst>
        <pc:spChg chg="mod">
          <ac:chgData name="Shruti Bajaj" userId="2e51f6867a96e9d5" providerId="Windows Live" clId="Web-{097744A9-7019-4AD8-83AC-0B3E176B0194}" dt="2023-10-14T15:10:47.364" v="627" actId="14100"/>
          <ac:spMkLst>
            <pc:docMk/>
            <pc:sldMk cId="3715425819" sldId="285"/>
            <ac:spMk id="2" creationId="{7985AE84-B672-8527-C82D-60EF6E141810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715425819" sldId="285"/>
            <ac:spMk id="3" creationId="{3AC19ABE-FD9A-B2F0-0AC2-DEB2AF22569F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3561218497" sldId="286"/>
        </pc:sldMkLst>
        <pc:spChg chg="mod">
          <ac:chgData name="Shruti Bajaj" userId="2e51f6867a96e9d5" providerId="Windows Live" clId="Web-{097744A9-7019-4AD8-83AC-0B3E176B0194}" dt="2023-10-14T15:11:03.208" v="629" actId="14100"/>
          <ac:spMkLst>
            <pc:docMk/>
            <pc:sldMk cId="3561218497" sldId="286"/>
            <ac:spMk id="2" creationId="{7985AE84-B672-8527-C82D-60EF6E141810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561218497" sldId="286"/>
            <ac:spMk id="3" creationId="{5F04D225-4D3B-0F0B-41B9-B730D1EC4D6D}"/>
          </ac:spMkLst>
        </pc:spChg>
        <pc:spChg chg="mod">
          <ac:chgData name="Shruti Bajaj" userId="2e51f6867a96e9d5" providerId="Windows Live" clId="Web-{097744A9-7019-4AD8-83AC-0B3E176B0194}" dt="2023-10-14T15:11:06.661" v="630" actId="14100"/>
          <ac:spMkLst>
            <pc:docMk/>
            <pc:sldMk cId="3561218497" sldId="286"/>
            <ac:spMk id="8" creationId="{65C06D93-337C-00AA-9681-A62F2373F163}"/>
          </ac:spMkLst>
        </pc:spChg>
        <pc:spChg chg="mod">
          <ac:chgData name="Shruti Bajaj" userId="2e51f6867a96e9d5" providerId="Windows Live" clId="Web-{097744A9-7019-4AD8-83AC-0B3E176B0194}" dt="2023-10-14T15:11:12.364" v="631" actId="14100"/>
          <ac:spMkLst>
            <pc:docMk/>
            <pc:sldMk cId="3561218497" sldId="286"/>
            <ac:spMk id="13" creationId="{3DA5E45A-0D54-C2EB-54AB-6CE1E19F63A0}"/>
          </ac:spMkLst>
        </pc:spChg>
      </pc:sldChg>
      <pc:sldChg chg="addSp modSp">
        <pc:chgData name="Shruti Bajaj" userId="2e51f6867a96e9d5" providerId="Windows Live" clId="Web-{097744A9-7019-4AD8-83AC-0B3E176B0194}" dt="2023-10-14T15:13:26.493" v="673"/>
        <pc:sldMkLst>
          <pc:docMk/>
          <pc:sldMk cId="3243358590" sldId="287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243358590" sldId="287"/>
            <ac:spMk id="3" creationId="{39FAD302-53F9-CE1A-082B-E8BCE982202B}"/>
          </ac:spMkLst>
        </pc:spChg>
      </pc:sldChg>
      <pc:sldChg chg="addSp delSp modSp add replId">
        <pc:chgData name="Shruti Bajaj" userId="2e51f6867a96e9d5" providerId="Windows Live" clId="Web-{097744A9-7019-4AD8-83AC-0B3E176B0194}" dt="2023-10-14T15:13:26.493" v="673"/>
        <pc:sldMkLst>
          <pc:docMk/>
          <pc:sldMk cId="1534596259" sldId="288"/>
        </pc:sldMkLst>
        <pc:spChg chg="mod">
          <ac:chgData name="Shruti Bajaj" userId="2e51f6867a96e9d5" providerId="Windows Live" clId="Web-{097744A9-7019-4AD8-83AC-0B3E176B0194}" dt="2023-10-14T14:52:01.675" v="339" actId="14100"/>
          <ac:spMkLst>
            <pc:docMk/>
            <pc:sldMk cId="1534596259" sldId="288"/>
            <ac:spMk id="2" creationId="{69194514-13D8-EFE5-259D-DCD24952CE4D}"/>
          </ac:spMkLst>
        </pc:spChg>
        <pc:spChg chg="del mod">
          <ac:chgData name="Shruti Bajaj" userId="2e51f6867a96e9d5" providerId="Windows Live" clId="Web-{097744A9-7019-4AD8-83AC-0B3E176B0194}" dt="2023-10-14T14:32:57.551" v="4"/>
          <ac:spMkLst>
            <pc:docMk/>
            <pc:sldMk cId="1534596259" sldId="288"/>
            <ac:spMk id="3" creationId="{B75E0D48-2D4A-7175-92D5-8DCFC5D5850D}"/>
          </ac:spMkLst>
        </pc:spChg>
        <pc:spChg chg="del mod">
          <ac:chgData name="Shruti Bajaj" userId="2e51f6867a96e9d5" providerId="Windows Live" clId="Web-{097744A9-7019-4AD8-83AC-0B3E176B0194}" dt="2023-10-14T14:40:31.922" v="54"/>
          <ac:spMkLst>
            <pc:docMk/>
            <pc:sldMk cId="1534596259" sldId="288"/>
            <ac:spMk id="4" creationId="{EDC4C86F-DACD-0B74-7A3B-C93877B04543}"/>
          </ac:spMkLst>
        </pc:spChg>
        <pc:spChg chg="add del mod">
          <ac:chgData name="Shruti Bajaj" userId="2e51f6867a96e9d5" providerId="Windows Live" clId="Web-{097744A9-7019-4AD8-83AC-0B3E176B0194}" dt="2023-10-14T14:33:00.316" v="5"/>
          <ac:spMkLst>
            <pc:docMk/>
            <pc:sldMk cId="1534596259" sldId="288"/>
            <ac:spMk id="6" creationId="{8A01E7C9-EFF1-D847-E66A-1D3D743FC2AD}"/>
          </ac:spMkLst>
        </pc:spChg>
        <pc:spChg chg="add del mod">
          <ac:chgData name="Shruti Bajaj" userId="2e51f6867a96e9d5" providerId="Windows Live" clId="Web-{097744A9-7019-4AD8-83AC-0B3E176B0194}" dt="2023-10-14T14:41:05.329" v="59"/>
          <ac:spMkLst>
            <pc:docMk/>
            <pc:sldMk cId="1534596259" sldId="288"/>
            <ac:spMk id="11" creationId="{06DD96FA-D59A-AD4B-E293-056589891B6F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1534596259" sldId="288"/>
            <ac:spMk id="14" creationId="{65834240-FCB1-2DA8-E711-85768C41ED82}"/>
          </ac:spMkLst>
        </pc:spChg>
        <pc:graphicFrameChg chg="add del mod ord modGraphic">
          <ac:chgData name="Shruti Bajaj" userId="2e51f6867a96e9d5" providerId="Windows Live" clId="Web-{097744A9-7019-4AD8-83AC-0B3E176B0194}" dt="2023-10-14T14:41:01.939" v="58"/>
          <ac:graphicFrameMkLst>
            <pc:docMk/>
            <pc:sldMk cId="1534596259" sldId="288"/>
            <ac:graphicFrameMk id="9" creationId="{B3C877F4-45E8-2BBE-21FF-0D025D42179A}"/>
          </ac:graphicFrameMkLst>
        </pc:graphicFrameChg>
        <pc:graphicFrameChg chg="add mod modGraphic">
          <ac:chgData name="Shruti Bajaj" userId="2e51f6867a96e9d5" providerId="Windows Live" clId="Web-{097744A9-7019-4AD8-83AC-0B3E176B0194}" dt="2023-10-14T14:52:08.894" v="340" actId="1076"/>
          <ac:graphicFrameMkLst>
            <pc:docMk/>
            <pc:sldMk cId="1534596259" sldId="288"/>
            <ac:graphicFrameMk id="13" creationId="{16254132-7A5C-7CC0-EE84-908CA9F75650}"/>
          </ac:graphicFrameMkLst>
        </pc:graphicFrameChg>
      </pc:sldChg>
      <pc:sldChg chg="addSp delSp modSp add replId">
        <pc:chgData name="Shruti Bajaj" userId="2e51f6867a96e9d5" providerId="Windows Live" clId="Web-{097744A9-7019-4AD8-83AC-0B3E176B0194}" dt="2023-10-14T15:13:26.493" v="673"/>
        <pc:sldMkLst>
          <pc:docMk/>
          <pc:sldMk cId="4062512562" sldId="289"/>
        </pc:sldMkLst>
        <pc:spChg chg="del mod">
          <ac:chgData name="Shruti Bajaj" userId="2e51f6867a96e9d5" providerId="Windows Live" clId="Web-{097744A9-7019-4AD8-83AC-0B3E176B0194}" dt="2023-10-14T14:42:55.207" v="169"/>
          <ac:spMkLst>
            <pc:docMk/>
            <pc:sldMk cId="4062512562" sldId="289"/>
            <ac:spMk id="2" creationId="{69194514-13D8-EFE5-259D-DCD24952CE4D}"/>
          </ac:spMkLst>
        </pc:spChg>
        <pc:spChg chg="add mod">
          <ac:chgData name="Shruti Bajaj" userId="2e51f6867a96e9d5" providerId="Windows Live" clId="Web-{097744A9-7019-4AD8-83AC-0B3E176B0194}" dt="2023-10-14T14:51:18.221" v="332" actId="20577"/>
          <ac:spMkLst>
            <pc:docMk/>
            <pc:sldMk cId="4062512562" sldId="289"/>
            <ac:spMk id="4" creationId="{C6AEE2A8-BB3C-1C4A-335B-C3E42960333B}"/>
          </ac:spMkLst>
        </pc:spChg>
        <pc:spChg chg="add mod">
          <ac:chgData name="Shruti Bajaj" userId="2e51f6867a96e9d5" providerId="Windows Live" clId="Web-{097744A9-7019-4AD8-83AC-0B3E176B0194}" dt="2023-10-14T14:46:53.730" v="201" actId="20577"/>
          <ac:spMkLst>
            <pc:docMk/>
            <pc:sldMk cId="4062512562" sldId="289"/>
            <ac:spMk id="5" creationId="{5796F844-AE82-89BE-67E1-C216FBA962B2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4062512562" sldId="289"/>
            <ac:spMk id="6" creationId="{B2BE5752-546F-EB54-2BC7-BB6D67416427}"/>
          </ac:spMkLst>
        </pc:spChg>
        <pc:graphicFrameChg chg="del">
          <ac:chgData name="Shruti Bajaj" userId="2e51f6867a96e9d5" providerId="Windows Live" clId="Web-{097744A9-7019-4AD8-83AC-0B3E176B0194}" dt="2023-10-14T14:42:32.035" v="163"/>
          <ac:graphicFrameMkLst>
            <pc:docMk/>
            <pc:sldMk cId="4062512562" sldId="289"/>
            <ac:graphicFrameMk id="13" creationId="{16254132-7A5C-7CC0-EE84-908CA9F75650}"/>
          </ac:graphicFrameMkLst>
        </pc:graphicFrameChg>
      </pc:sldChg>
      <pc:sldChg chg="addSp delSp modSp add replId">
        <pc:chgData name="Shruti Bajaj" userId="2e51f6867a96e9d5" providerId="Windows Live" clId="Web-{097744A9-7019-4AD8-83AC-0B3E176B0194}" dt="2023-10-14T15:13:26.493" v="673"/>
        <pc:sldMkLst>
          <pc:docMk/>
          <pc:sldMk cId="705341194" sldId="290"/>
        </pc:sldMkLst>
        <pc:spChg chg="mod">
          <ac:chgData name="Shruti Bajaj" userId="2e51f6867a96e9d5" providerId="Windows Live" clId="Web-{097744A9-7019-4AD8-83AC-0B3E176B0194}" dt="2023-10-14T14:51:39.347" v="335" actId="20577"/>
          <ac:spMkLst>
            <pc:docMk/>
            <pc:sldMk cId="705341194" sldId="290"/>
            <ac:spMk id="4" creationId="{C6AEE2A8-BB3C-1C4A-335B-C3E42960333B}"/>
          </ac:spMkLst>
        </pc:spChg>
        <pc:spChg chg="add del mod">
          <ac:chgData name="Shruti Bajaj" userId="2e51f6867a96e9d5" providerId="Windows Live" clId="Web-{097744A9-7019-4AD8-83AC-0B3E176B0194}" dt="2023-10-14T14:48:50.326" v="221"/>
          <ac:spMkLst>
            <pc:docMk/>
            <pc:sldMk cId="705341194" sldId="290"/>
            <ac:spMk id="5" creationId="{5796F844-AE82-89BE-67E1-C216FBA962B2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705341194" sldId="290"/>
            <ac:spMk id="6" creationId="{4915BFFE-388F-CF60-2725-808B6A3F25A5}"/>
          </ac:spMkLst>
        </pc:spChg>
        <pc:graphicFrameChg chg="add mod modGraphic">
          <ac:chgData name="Shruti Bajaj" userId="2e51f6867a96e9d5" providerId="Windows Live" clId="Web-{097744A9-7019-4AD8-83AC-0B3E176B0194}" dt="2023-10-14T14:52:16.676" v="341"/>
          <ac:graphicFrameMkLst>
            <pc:docMk/>
            <pc:sldMk cId="705341194" sldId="290"/>
            <ac:graphicFrameMk id="3" creationId="{01C8CD57-D318-F2E6-C13E-968DBD1BADC5}"/>
          </ac:graphicFrameMkLst>
        </pc:graphicFrameChg>
      </pc:sldChg>
      <pc:sldChg chg="addSp modSp add ord replId">
        <pc:chgData name="Shruti Bajaj" userId="2e51f6867a96e9d5" providerId="Windows Live" clId="Web-{097744A9-7019-4AD8-83AC-0B3E176B0194}" dt="2023-10-14T15:17:02.061" v="724" actId="14100"/>
        <pc:sldMkLst>
          <pc:docMk/>
          <pc:sldMk cId="339607137" sldId="291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39607137" sldId="291"/>
            <ac:spMk id="2" creationId="{0C0BA6F3-2CA0-B0A1-0253-EC8B78DF35C6}"/>
          </ac:spMkLst>
        </pc:spChg>
        <pc:spChg chg="mod">
          <ac:chgData name="Shruti Bajaj" userId="2e51f6867a96e9d5" providerId="Windows Live" clId="Web-{097744A9-7019-4AD8-83AC-0B3E176B0194}" dt="2023-10-14T15:17:02.061" v="724" actId="14100"/>
          <ac:spMkLst>
            <pc:docMk/>
            <pc:sldMk cId="339607137" sldId="291"/>
            <ac:spMk id="4" creationId="{C6AEE2A8-BB3C-1C4A-335B-C3E42960333B}"/>
          </ac:spMkLst>
        </pc:spChg>
        <pc:spChg chg="mod">
          <ac:chgData name="Shruti Bajaj" userId="2e51f6867a96e9d5" providerId="Windows Live" clId="Web-{097744A9-7019-4AD8-83AC-0B3E176B0194}" dt="2023-10-14T15:16:56.296" v="723" actId="14100"/>
          <ac:spMkLst>
            <pc:docMk/>
            <pc:sldMk cId="339607137" sldId="291"/>
            <ac:spMk id="5" creationId="{5796F844-AE82-89BE-67E1-C216FBA962B2}"/>
          </ac:spMkLst>
        </pc:spChg>
      </pc:sldChg>
      <pc:sldChg chg="addSp delSp modSp add ord replId">
        <pc:chgData name="Shruti Bajaj" userId="2e51f6867a96e9d5" providerId="Windows Live" clId="Web-{097744A9-7019-4AD8-83AC-0B3E176B0194}" dt="2023-10-14T15:13:26.493" v="673"/>
        <pc:sldMkLst>
          <pc:docMk/>
          <pc:sldMk cId="3977913618" sldId="292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977913618" sldId="292"/>
            <ac:spMk id="8" creationId="{0DD93C04-02CC-7303-1006-10D98B55FBD2}"/>
          </ac:spMkLst>
        </pc:spChg>
        <pc:graphicFrameChg chg="del mod modGraphic">
          <ac:chgData name="Shruti Bajaj" userId="2e51f6867a96e9d5" providerId="Windows Live" clId="Web-{097744A9-7019-4AD8-83AC-0B3E176B0194}" dt="2023-10-14T14:54:08.804" v="361"/>
          <ac:graphicFrameMkLst>
            <pc:docMk/>
            <pc:sldMk cId="3977913618" sldId="292"/>
            <ac:graphicFrameMk id="3" creationId="{01C8CD57-D318-F2E6-C13E-968DBD1BADC5}"/>
          </ac:graphicFrameMkLst>
        </pc:graphicFrameChg>
        <pc:graphicFrameChg chg="add mod modGraphic">
          <ac:chgData name="Shruti Bajaj" userId="2e51f6867a96e9d5" providerId="Windows Live" clId="Web-{097744A9-7019-4AD8-83AC-0B3E176B0194}" dt="2023-10-14T14:55:52.338" v="475"/>
          <ac:graphicFrameMkLst>
            <pc:docMk/>
            <pc:sldMk cId="3977913618" sldId="292"/>
            <ac:graphicFrameMk id="5" creationId="{0381AE93-3D12-8D78-BDD7-0A181B1FFBBF}"/>
          </ac:graphicFrameMkLst>
        </pc:graphicFrameChg>
        <pc:picChg chg="add del mod">
          <ac:chgData name="Shruti Bajaj" userId="2e51f6867a96e9d5" providerId="Windows Live" clId="Web-{097744A9-7019-4AD8-83AC-0B3E176B0194}" dt="2023-10-14T14:58:23.483" v="478"/>
          <ac:picMkLst>
            <pc:docMk/>
            <pc:sldMk cId="3977913618" sldId="292"/>
            <ac:picMk id="6" creationId="{59459FBE-0AB2-92C8-BBFC-DD2B3C77AE84}"/>
          </ac:picMkLst>
        </pc:picChg>
      </pc:sldChg>
      <pc:sldChg chg="addSp delSp modSp add replId">
        <pc:chgData name="Shruti Bajaj" userId="2e51f6867a96e9d5" providerId="Windows Live" clId="Web-{097744A9-7019-4AD8-83AC-0B3E176B0194}" dt="2023-10-14T15:13:26.493" v="673"/>
        <pc:sldMkLst>
          <pc:docMk/>
          <pc:sldMk cId="1951562009" sldId="293"/>
        </pc:sldMkLst>
        <pc:spChg chg="mod">
          <ac:chgData name="Shruti Bajaj" userId="2e51f6867a96e9d5" providerId="Windows Live" clId="Web-{097744A9-7019-4AD8-83AC-0B3E176B0194}" dt="2023-10-14T15:03:09.336" v="506" actId="20577"/>
          <ac:spMkLst>
            <pc:docMk/>
            <pc:sldMk cId="1951562009" sldId="293"/>
            <ac:spMk id="4" creationId="{C6AEE2A8-BB3C-1C4A-335B-C3E42960333B}"/>
          </ac:spMkLst>
        </pc:spChg>
        <pc:spChg chg="add del mod">
          <ac:chgData name="Shruti Bajaj" userId="2e51f6867a96e9d5" providerId="Windows Live" clId="Web-{097744A9-7019-4AD8-83AC-0B3E176B0194}" dt="2023-10-14T15:06:47.279" v="578"/>
          <ac:spMkLst>
            <pc:docMk/>
            <pc:sldMk cId="1951562009" sldId="293"/>
            <ac:spMk id="6" creationId="{A902F7DE-DF63-005A-BF0A-4CF3CAC80B2F}"/>
          </ac:spMkLst>
        </pc:spChg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1951562009" sldId="293"/>
            <ac:spMk id="8" creationId="{ED772824-26C2-3DC2-7CF8-8D85B823BB71}"/>
          </ac:spMkLst>
        </pc:spChg>
        <pc:graphicFrameChg chg="add mod modGraphic">
          <ac:chgData name="Shruti Bajaj" userId="2e51f6867a96e9d5" providerId="Windows Live" clId="Web-{097744A9-7019-4AD8-83AC-0B3E176B0194}" dt="2023-10-14T15:04:42.885" v="574" actId="1076"/>
          <ac:graphicFrameMkLst>
            <pc:docMk/>
            <pc:sldMk cId="1951562009" sldId="293"/>
            <ac:graphicFrameMk id="3" creationId="{54778A00-010B-4FAF-604C-CB6A8A3BBEE6}"/>
          </ac:graphicFrameMkLst>
        </pc:graphicFrameChg>
        <pc:graphicFrameChg chg="del">
          <ac:chgData name="Shruti Bajaj" userId="2e51f6867a96e9d5" providerId="Windows Live" clId="Web-{097744A9-7019-4AD8-83AC-0B3E176B0194}" dt="2023-10-14T15:02:32.913" v="495"/>
          <ac:graphicFrameMkLst>
            <pc:docMk/>
            <pc:sldMk cId="1951562009" sldId="293"/>
            <ac:graphicFrameMk id="5" creationId="{0381AE93-3D12-8D78-BDD7-0A181B1FFBBF}"/>
          </ac:graphicFrameMkLst>
        </pc:graphicFrameChg>
      </pc:sldChg>
      <pc:sldChg chg="addSp modSp add replId">
        <pc:chgData name="Shruti Bajaj" userId="2e51f6867a96e9d5" providerId="Windows Live" clId="Web-{097744A9-7019-4AD8-83AC-0B3E176B0194}" dt="2023-10-14T15:13:26.493" v="673"/>
        <pc:sldMkLst>
          <pc:docMk/>
          <pc:sldMk cId="3553738416" sldId="294"/>
        </pc:sldMkLst>
        <pc:spChg chg="add mod">
          <ac:chgData name="Shruti Bajaj" userId="2e51f6867a96e9d5" providerId="Windows Live" clId="Web-{097744A9-7019-4AD8-83AC-0B3E176B0194}" dt="2023-10-14T15:13:26.493" v="673"/>
          <ac:spMkLst>
            <pc:docMk/>
            <pc:sldMk cId="3553738416" sldId="294"/>
            <ac:spMk id="2" creationId="{7610575B-1966-A652-2725-486489B758BB}"/>
          </ac:spMkLst>
        </pc:spChg>
        <pc:spChg chg="mod">
          <ac:chgData name="Shruti Bajaj" userId="2e51f6867a96e9d5" providerId="Windows Live" clId="Web-{097744A9-7019-4AD8-83AC-0B3E176B0194}" dt="2023-10-14T15:11:33.896" v="634"/>
          <ac:spMkLst>
            <pc:docMk/>
            <pc:sldMk cId="3553738416" sldId="294"/>
            <ac:spMk id="4" creationId="{C6AEE2A8-BB3C-1C4A-335B-C3E42960333B}"/>
          </ac:spMkLst>
        </pc:spChg>
        <pc:spChg chg="mod">
          <ac:chgData name="Shruti Bajaj" userId="2e51f6867a96e9d5" providerId="Windows Live" clId="Web-{097744A9-7019-4AD8-83AC-0B3E176B0194}" dt="2023-10-14T15:05:49.137" v="575" actId="14100"/>
          <ac:spMkLst>
            <pc:docMk/>
            <pc:sldMk cId="3553738416" sldId="294"/>
            <ac:spMk id="5" creationId="{5796F844-AE82-89BE-67E1-C216FBA962B2}"/>
          </ac:spMkLst>
        </pc:spChg>
      </pc:sldChg>
      <pc:sldMasterChg chg="modSp mod modSldLayout">
        <pc:chgData name="Shruti Bajaj" userId="2e51f6867a96e9d5" providerId="Windows Live" clId="Web-{097744A9-7019-4AD8-83AC-0B3E176B0194}" dt="2023-10-14T15:13:26.493" v="673"/>
        <pc:sldMasterMkLst>
          <pc:docMk/>
          <pc:sldMasterMk cId="7498302" sldId="2147483906"/>
        </pc:sldMasterMkLst>
        <pc:spChg chg="mod">
          <ac:chgData name="Shruti Bajaj" userId="2e51f6867a96e9d5" providerId="Windows Live" clId="Web-{097744A9-7019-4AD8-83AC-0B3E176B0194}" dt="2023-10-14T15:13:26.493" v="673"/>
          <ac:spMkLst>
            <pc:docMk/>
            <pc:sldMasterMk cId="7498302" sldId="2147483906"/>
            <ac:spMk id="5" creationId="{00000000-0000-0000-0000-000000000000}"/>
          </ac:spMkLst>
        </pc:sp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165838561" sldId="2147483907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165838561" sldId="2147483907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070042192" sldId="2147483908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070042192" sldId="2147483908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468413101" sldId="2147483909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468413101" sldId="2147483909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525228176" sldId="2147483910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525228176" sldId="2147483910"/>
              <ac:spMk id="6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1984053546" sldId="2147483911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1984053546" sldId="2147483911"/>
              <ac:spMk id="8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1474118612" sldId="2147483912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1474118612" sldId="2147483912"/>
              <ac:spMk id="4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799145293" sldId="2147483913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799145293" sldId="2147483913"/>
              <ac:spMk id="3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3548817120" sldId="2147483914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3548817120" sldId="2147483914"/>
              <ac:spMk id="6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3731416342" sldId="2147483915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3731416342" sldId="2147483915"/>
              <ac:spMk id="6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533076718" sldId="2147483916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533076718" sldId="2147483916"/>
              <ac:spMk id="6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3494874954" sldId="2147483917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3494874954" sldId="2147483917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425048219" sldId="2147483918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425048219" sldId="2147483918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555065389" sldId="2147483919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555065389" sldId="2147483919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342044627" sldId="2147483920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342044627" sldId="2147483920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1864875223" sldId="2147483921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1864875223" sldId="2147483921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1485513978" sldId="2147483922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1485513978" sldId="2147483922"/>
              <ac:spMk id="5" creationId="{00000000-0000-0000-0000-000000000000}"/>
            </ac:spMkLst>
          </pc:spChg>
        </pc:sldLayoutChg>
        <pc:sldLayoutChg chg="modSp mod">
          <pc:chgData name="Shruti Bajaj" userId="2e51f6867a96e9d5" providerId="Windows Live" clId="Web-{097744A9-7019-4AD8-83AC-0B3E176B0194}" dt="2023-10-14T15:13:26.493" v="673"/>
          <pc:sldLayoutMkLst>
            <pc:docMk/>
            <pc:sldMasterMk cId="7498302" sldId="2147483906"/>
            <pc:sldLayoutMk cId="2588186296" sldId="2147483923"/>
          </pc:sldLayoutMkLst>
          <pc:spChg chg="mod">
            <ac:chgData name="Shruti Bajaj" userId="2e51f6867a96e9d5" providerId="Windows Live" clId="Web-{097744A9-7019-4AD8-83AC-0B3E176B0194}" dt="2023-10-14T15:13:26.493" v="673"/>
            <ac:spMkLst>
              <pc:docMk/>
              <pc:sldMasterMk cId="7498302" sldId="2147483906"/>
              <pc:sldLayoutMk cId="2588186296" sldId="2147483923"/>
              <ac:spMk id="5" creationId="{00000000-0000-0000-0000-000000000000}"/>
            </ac:spMkLst>
          </pc:spChg>
        </pc:sldLayoutChg>
      </pc:sldMasterChg>
    </pc:docChg>
  </pc:docChgLst>
  <pc:docChgLst>
    <pc:chgData name="Shruti Bajaj" userId="2e51f6867a96e9d5" providerId="Windows Live" clId="Web-{E4417274-FC2A-4677-AF7D-82FCC5092B20}"/>
    <pc:docChg chg="modSld modMainMaster">
      <pc:chgData name="Shruti Bajaj" userId="2e51f6867a96e9d5" providerId="Windows Live" clId="Web-{E4417274-FC2A-4677-AF7D-82FCC5092B20}" dt="2023-10-14T16:24:43.966" v="43"/>
      <pc:docMkLst>
        <pc:docMk/>
      </pc:docMkLst>
      <pc:sldChg chg="addSp delSp modSp addAnim">
        <pc:chgData name="Shruti Bajaj" userId="2e51f6867a96e9d5" providerId="Windows Live" clId="Web-{E4417274-FC2A-4677-AF7D-82FCC5092B20}" dt="2023-10-14T16:24:43.966" v="43"/>
        <pc:sldMkLst>
          <pc:docMk/>
          <pc:sldMk cId="1120654235" sldId="272"/>
        </pc:sldMkLst>
        <pc:spChg chg="del mod">
          <ac:chgData name="Shruti Bajaj" userId="2e51f6867a96e9d5" providerId="Windows Live" clId="Web-{E4417274-FC2A-4677-AF7D-82FCC5092B20}" dt="2023-10-14T16:12:21.666" v="11"/>
          <ac:spMkLst>
            <pc:docMk/>
            <pc:sldMk cId="1120654235" sldId="272"/>
            <ac:spMk id="2" creationId="{B7E899A6-692D-3B61-0EB8-05044353C10A}"/>
          </ac:spMkLst>
        </pc:spChg>
        <pc:spChg chg="mod">
          <ac:chgData name="Shruti Bajaj" userId="2e51f6867a96e9d5" providerId="Windows Live" clId="Web-{E4417274-FC2A-4677-AF7D-82FCC5092B20}" dt="2023-10-14T16:12:09.729" v="7" actId="20577"/>
          <ac:spMkLst>
            <pc:docMk/>
            <pc:sldMk cId="1120654235" sldId="272"/>
            <ac:spMk id="3" creationId="{E40612AD-EA79-6830-3A8F-878C6607CBB7}"/>
          </ac:spMkLst>
        </pc:spChg>
        <pc:spChg chg="del mod">
          <ac:chgData name="Shruti Bajaj" userId="2e51f6867a96e9d5" providerId="Windows Live" clId="Web-{E4417274-FC2A-4677-AF7D-82FCC5092B20}" dt="2023-10-14T16:12:57.136" v="18"/>
          <ac:spMkLst>
            <pc:docMk/>
            <pc:sldMk cId="1120654235" sldId="272"/>
            <ac:spMk id="6" creationId="{9A598144-5721-F0B9-3C93-00616BAE4683}"/>
          </ac:spMkLst>
        </pc:spChg>
        <pc:spChg chg="add del mod">
          <ac:chgData name="Shruti Bajaj" userId="2e51f6867a96e9d5" providerId="Windows Live" clId="Web-{E4417274-FC2A-4677-AF7D-82FCC5092B20}" dt="2023-10-14T16:12:25.276" v="12"/>
          <ac:spMkLst>
            <pc:docMk/>
            <pc:sldMk cId="1120654235" sldId="272"/>
            <ac:spMk id="9" creationId="{05BB01B2-2711-27AD-FB8C-E8940DC2CCB1}"/>
          </ac:spMkLst>
        </pc:spChg>
        <pc:spChg chg="add del mod">
          <ac:chgData name="Shruti Bajaj" userId="2e51f6867a96e9d5" providerId="Windows Live" clId="Web-{E4417274-FC2A-4677-AF7D-82FCC5092B20}" dt="2023-10-14T16:16:07.140" v="29"/>
          <ac:spMkLst>
            <pc:docMk/>
            <pc:sldMk cId="1120654235" sldId="272"/>
            <ac:spMk id="10" creationId="{A34E864B-2878-FB10-FD87-3196E558BAED}"/>
          </ac:spMkLst>
        </pc:spChg>
        <pc:picChg chg="add del mod">
          <ac:chgData name="Shruti Bajaj" userId="2e51f6867a96e9d5" providerId="Windows Live" clId="Web-{E4417274-FC2A-4677-AF7D-82FCC5092B20}" dt="2023-10-14T16:22:50.572" v="35"/>
          <ac:picMkLst>
            <pc:docMk/>
            <pc:sldMk cId="1120654235" sldId="272"/>
            <ac:picMk id="5" creationId="{E5EC36D0-BB87-4EB3-F98A-CDFA28A5D4FC}"/>
          </ac:picMkLst>
        </pc:picChg>
        <pc:picChg chg="del">
          <ac:chgData name="Shruti Bajaj" userId="2e51f6867a96e9d5" providerId="Windows Live" clId="Web-{E4417274-FC2A-4677-AF7D-82FCC5092B20}" dt="2023-10-14T16:11:17.165" v="1"/>
          <ac:picMkLst>
            <pc:docMk/>
            <pc:sldMk cId="1120654235" sldId="272"/>
            <ac:picMk id="8" creationId="{72CC300F-8B35-81D2-2BA6-BE649E40CCDD}"/>
          </ac:picMkLst>
        </pc:picChg>
        <pc:picChg chg="add mod">
          <ac:chgData name="Shruti Bajaj" userId="2e51f6867a96e9d5" providerId="Windows Live" clId="Web-{E4417274-FC2A-4677-AF7D-82FCC5092B20}" dt="2023-10-14T16:23:25.292" v="41" actId="14100"/>
          <ac:picMkLst>
            <pc:docMk/>
            <pc:sldMk cId="1120654235" sldId="272"/>
            <ac:picMk id="11" creationId="{05D6090F-3FED-3154-D517-5ADA7ACFEB9E}"/>
          </ac:picMkLst>
        </pc:picChg>
        <pc:picChg chg="add del mod">
          <ac:chgData name="Shruti Bajaj" userId="2e51f6867a96e9d5" providerId="Windows Live" clId="Web-{E4417274-FC2A-4677-AF7D-82FCC5092B20}" dt="2023-10-14T16:24:43.966" v="43"/>
          <ac:picMkLst>
            <pc:docMk/>
            <pc:sldMk cId="1120654235" sldId="272"/>
            <ac:picMk id="12" creationId="{E98F124B-5A3D-AF9A-4B85-CAFB1F86AA39}"/>
          </ac:picMkLst>
        </pc:picChg>
      </pc:sldChg>
      <pc:sldChg chg="delSp modSp">
        <pc:chgData name="Shruti Bajaj" userId="2e51f6867a96e9d5" providerId="Windows Live" clId="Web-{E4417274-FC2A-4677-AF7D-82FCC5092B20}" dt="2023-10-14T16:16:01.108" v="27"/>
        <pc:sldMkLst>
          <pc:docMk/>
          <pc:sldMk cId="3517034221" sldId="274"/>
        </pc:sldMkLst>
        <pc:spChg chg="mod">
          <ac:chgData name="Shruti Bajaj" userId="2e51f6867a96e9d5" providerId="Windows Live" clId="Web-{E4417274-FC2A-4677-AF7D-82FCC5092B20}" dt="2023-10-14T16:12:17.807" v="9" actId="20577"/>
          <ac:spMkLst>
            <pc:docMk/>
            <pc:sldMk cId="3517034221" sldId="274"/>
            <ac:spMk id="2" creationId="{E384B762-EC0A-054C-591B-020712369FC2}"/>
          </ac:spMkLst>
        </pc:spChg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517034221" sldId="274"/>
            <ac:spMk id="4" creationId="{A65D6D0B-52CA-43A0-2BC7-64C9473ECA6B}"/>
          </ac:spMkLst>
        </pc:spChg>
      </pc:sldChg>
      <pc:sldChg chg="addSp delSp modSp">
        <pc:chgData name="Shruti Bajaj" userId="2e51f6867a96e9d5" providerId="Windows Live" clId="Web-{E4417274-FC2A-4677-AF7D-82FCC5092B20}" dt="2023-10-14T16:16:29.484" v="33" actId="14100"/>
        <pc:sldMkLst>
          <pc:docMk/>
          <pc:sldMk cId="2413081562" sldId="276"/>
        </pc:sldMkLst>
        <pc:spChg chg="mod">
          <ac:chgData name="Shruti Bajaj" userId="2e51f6867a96e9d5" providerId="Windows Live" clId="Web-{E4417274-FC2A-4677-AF7D-82FCC5092B20}" dt="2023-10-14T16:16:29.484" v="33" actId="14100"/>
          <ac:spMkLst>
            <pc:docMk/>
            <pc:sldMk cId="2413081562" sldId="276"/>
            <ac:spMk id="3" creationId="{C7AB2F1B-3820-1356-2A61-C7E16EFBCC13}"/>
          </ac:spMkLst>
        </pc:spChg>
        <pc:spChg chg="del">
          <ac:chgData name="Shruti Bajaj" userId="2e51f6867a96e9d5" providerId="Windows Live" clId="Web-{E4417274-FC2A-4677-AF7D-82FCC5092B20}" dt="2023-10-14T16:14:22.622" v="23"/>
          <ac:spMkLst>
            <pc:docMk/>
            <pc:sldMk cId="2413081562" sldId="276"/>
            <ac:spMk id="5" creationId="{25543951-D312-E8E5-6953-E42D6BB82AAE}"/>
          </ac:spMkLst>
        </pc:spChg>
        <pc:spChg chg="add del mod">
          <ac:chgData name="Shruti Bajaj" userId="2e51f6867a96e9d5" providerId="Windows Live" clId="Web-{E4417274-FC2A-4677-AF7D-82FCC5092B20}" dt="2023-10-14T16:14:25.013" v="24"/>
          <ac:spMkLst>
            <pc:docMk/>
            <pc:sldMk cId="2413081562" sldId="276"/>
            <ac:spMk id="6" creationId="{C07531B0-96E8-9994-452B-E9B48A6C73A2}"/>
          </ac:spMkLst>
        </pc:spChg>
        <pc:spChg chg="add del mod">
          <ac:chgData name="Shruti Bajaj" userId="2e51f6867a96e9d5" providerId="Windows Live" clId="Web-{E4417274-FC2A-4677-AF7D-82FCC5092B20}" dt="2023-10-14T16:14:35.700" v="26"/>
          <ac:spMkLst>
            <pc:docMk/>
            <pc:sldMk cId="2413081562" sldId="276"/>
            <ac:spMk id="7" creationId="{79059150-DB40-FAE6-AFC6-1877463865F4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828709407" sldId="277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828709407" sldId="277"/>
            <ac:spMk id="5" creationId="{698CD4A7-9E6A-6131-282A-3B8C146BCAAE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821786511" sldId="278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821786511" sldId="278"/>
            <ac:spMk id="6" creationId="{99EC7FD7-4AB1-C339-EC2D-0068A7A0B800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200590730" sldId="280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200590730" sldId="280"/>
            <ac:spMk id="6" creationId="{DF22AC33-A5D7-6980-785B-62E775743238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2647740528" sldId="282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2647740528" sldId="282"/>
            <ac:spMk id="5" creationId="{EE0A8324-1F14-0890-694B-1E34B185EDD5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2122784518" sldId="283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2122784518" sldId="283"/>
            <ac:spMk id="3" creationId="{7ADEE570-7298-502F-2FE1-BB9F93D5F630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2785414195" sldId="284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2785414195" sldId="284"/>
            <ac:spMk id="3" creationId="{90442F48-0D60-8CB5-2038-D370FFCAE7F3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715425819" sldId="285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715425819" sldId="285"/>
            <ac:spMk id="3" creationId="{3AC19ABE-FD9A-B2F0-0AC2-DEB2AF22569F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561218497" sldId="286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561218497" sldId="286"/>
            <ac:spMk id="3" creationId="{5F04D225-4D3B-0F0B-41B9-B730D1EC4D6D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243358590" sldId="287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243358590" sldId="287"/>
            <ac:spMk id="3" creationId="{39FAD302-53F9-CE1A-082B-E8BCE982202B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1534596259" sldId="288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1534596259" sldId="288"/>
            <ac:spMk id="14" creationId="{65834240-FCB1-2DA8-E711-85768C41ED82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4062512562" sldId="289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4062512562" sldId="289"/>
            <ac:spMk id="6" creationId="{B2BE5752-546F-EB54-2BC7-BB6D67416427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705341194" sldId="290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705341194" sldId="290"/>
            <ac:spMk id="6" creationId="{4915BFFE-388F-CF60-2725-808B6A3F25A5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39607137" sldId="291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39607137" sldId="291"/>
            <ac:spMk id="2" creationId="{0C0BA6F3-2CA0-B0A1-0253-EC8B78DF35C6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977913618" sldId="292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977913618" sldId="292"/>
            <ac:spMk id="8" creationId="{0DD93C04-02CC-7303-1006-10D98B55FBD2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1951562009" sldId="293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1951562009" sldId="293"/>
            <ac:spMk id="8" creationId="{ED772824-26C2-3DC2-7CF8-8D85B823BB71}"/>
          </ac:spMkLst>
        </pc:spChg>
      </pc:sldChg>
      <pc:sldChg chg="delSp">
        <pc:chgData name="Shruti Bajaj" userId="2e51f6867a96e9d5" providerId="Windows Live" clId="Web-{E4417274-FC2A-4677-AF7D-82FCC5092B20}" dt="2023-10-14T16:16:01.108" v="27"/>
        <pc:sldMkLst>
          <pc:docMk/>
          <pc:sldMk cId="3553738416" sldId="294"/>
        </pc:sldMkLst>
        <pc:spChg chg="del">
          <ac:chgData name="Shruti Bajaj" userId="2e51f6867a96e9d5" providerId="Windows Live" clId="Web-{E4417274-FC2A-4677-AF7D-82FCC5092B20}" dt="2023-10-14T16:16:01.108" v="27"/>
          <ac:spMkLst>
            <pc:docMk/>
            <pc:sldMk cId="3553738416" sldId="294"/>
            <ac:spMk id="2" creationId="{7610575B-1966-A652-2725-486489B758BB}"/>
          </ac:spMkLst>
        </pc:spChg>
      </pc:sldChg>
      <pc:sldMasterChg chg="mod modSldLayout">
        <pc:chgData name="Shruti Bajaj" userId="2e51f6867a96e9d5" providerId="Windows Live" clId="Web-{E4417274-FC2A-4677-AF7D-82FCC5092B20}" dt="2023-10-14T16:16:36.281" v="34"/>
        <pc:sldMasterMkLst>
          <pc:docMk/>
          <pc:sldMasterMk cId="7498302" sldId="2147483906"/>
        </pc:sldMasterMkLst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165838561" sldId="2147483907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070042192" sldId="2147483908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468413101" sldId="2147483909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525228176" sldId="2147483910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1984053546" sldId="2147483911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1474118612" sldId="2147483912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799145293" sldId="2147483913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3548817120" sldId="2147483914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3731416342" sldId="2147483915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533076718" sldId="2147483916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3494874954" sldId="2147483917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425048219" sldId="2147483918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555065389" sldId="2147483919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342044627" sldId="2147483920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1864875223" sldId="2147483921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1485513978" sldId="2147483922"/>
          </pc:sldLayoutMkLst>
        </pc:sldLayoutChg>
        <pc:sldLayoutChg chg="mod">
          <pc:chgData name="Shruti Bajaj" userId="2e51f6867a96e9d5" providerId="Windows Live" clId="Web-{E4417274-FC2A-4677-AF7D-82FCC5092B20}" dt="2023-10-14T16:16:36.281" v="34"/>
          <pc:sldLayoutMkLst>
            <pc:docMk/>
            <pc:sldMasterMk cId="7498302" sldId="2147483906"/>
            <pc:sldLayoutMk cId="2588186296" sldId="2147483923"/>
          </pc:sldLayoutMkLst>
        </pc:sldLayoutChg>
      </pc:sldMasterChg>
    </pc:docChg>
  </pc:docChgLst>
  <pc:docChgLst>
    <pc:chgData name="Shruti Bajaj" userId="2e51f6867a96e9d5" providerId="LiveId" clId="{6FC1CD7B-3411-4D78-8DA9-49C2F6E88E08}"/>
    <pc:docChg chg="undo redo custSel addSld delSld modSld sldOrd modMainMaster modShowInfo">
      <pc:chgData name="Shruti Bajaj" userId="2e51f6867a96e9d5" providerId="LiveId" clId="{6FC1CD7B-3411-4D78-8DA9-49C2F6E88E08}" dt="2023-10-15T14:09:29.376" v="2404" actId="1076"/>
      <pc:docMkLst>
        <pc:docMk/>
      </pc:docMkLst>
      <pc:sldChg chg="addSp delSp modSp mod modTransition delAnim modAnim">
        <pc:chgData name="Shruti Bajaj" userId="2e51f6867a96e9d5" providerId="LiveId" clId="{6FC1CD7B-3411-4D78-8DA9-49C2F6E88E08}" dt="2023-10-15T13:37:50.514" v="2307"/>
        <pc:sldMkLst>
          <pc:docMk/>
          <pc:sldMk cId="1120654235" sldId="272"/>
        </pc:sldMkLst>
        <pc:spChg chg="mod">
          <ac:chgData name="Shruti Bajaj" userId="2e51f6867a96e9d5" providerId="LiveId" clId="{6FC1CD7B-3411-4D78-8DA9-49C2F6E88E08}" dt="2023-10-15T13:02:23.799" v="2083" actId="207"/>
          <ac:spMkLst>
            <pc:docMk/>
            <pc:sldMk cId="1120654235" sldId="272"/>
            <ac:spMk id="4" creationId="{F53947E0-BF4D-149C-8B39-2294B6B5511A}"/>
          </ac:spMkLst>
        </pc:spChg>
        <pc:picChg chg="add mod">
          <ac:chgData name="Shruti Bajaj" userId="2e51f6867a96e9d5" providerId="LiveId" clId="{6FC1CD7B-3411-4D78-8DA9-49C2F6E88E08}" dt="2023-10-15T11:48:18.904" v="1841"/>
          <ac:picMkLst>
            <pc:docMk/>
            <pc:sldMk cId="1120654235" sldId="272"/>
            <ac:picMk id="2" creationId="{6758586F-ABBB-3236-726E-93CFC3A7DE3B}"/>
          </ac:picMkLst>
        </pc:picChg>
        <pc:picChg chg="mod">
          <ac:chgData name="Shruti Bajaj" userId="2e51f6867a96e9d5" providerId="LiveId" clId="{6FC1CD7B-3411-4D78-8DA9-49C2F6E88E08}" dt="2023-10-15T13:02:25.289" v="2084" actId="1076"/>
          <ac:picMkLst>
            <pc:docMk/>
            <pc:sldMk cId="1120654235" sldId="272"/>
            <ac:picMk id="5" creationId="{1DC74623-A12C-7B01-E37A-98D6360934BF}"/>
          </ac:picMkLst>
        </pc:picChg>
        <pc:picChg chg="add del mod">
          <ac:chgData name="Shruti Bajaj" userId="2e51f6867a96e9d5" providerId="LiveId" clId="{6FC1CD7B-3411-4D78-8DA9-49C2F6E88E08}" dt="2023-10-15T13:16:53.215" v="2282" actId="478"/>
          <ac:picMkLst>
            <pc:docMk/>
            <pc:sldMk cId="1120654235" sldId="272"/>
            <ac:picMk id="6" creationId="{59B938A2-C7D4-0F11-B687-6633CE89594D}"/>
          </ac:picMkLst>
        </pc:picChg>
        <pc:picChg chg="add del mod">
          <ac:chgData name="Shruti Bajaj" userId="2e51f6867a96e9d5" providerId="LiveId" clId="{6FC1CD7B-3411-4D78-8DA9-49C2F6E88E08}" dt="2023-10-15T13:18:01.979" v="2285" actId="478"/>
          <ac:picMkLst>
            <pc:docMk/>
            <pc:sldMk cId="1120654235" sldId="272"/>
            <ac:picMk id="7" creationId="{DCC9496C-4383-85A8-7F0A-4E965666BF4F}"/>
          </ac:picMkLst>
        </pc:picChg>
      </pc:sldChg>
      <pc:sldChg chg="addSp delSp modSp mod modTransition delAnim">
        <pc:chgData name="Shruti Bajaj" userId="2e51f6867a96e9d5" providerId="LiveId" clId="{6FC1CD7B-3411-4D78-8DA9-49C2F6E88E08}" dt="2023-10-15T13:37:50.514" v="2307"/>
        <pc:sldMkLst>
          <pc:docMk/>
          <pc:sldMk cId="3517034221" sldId="274"/>
        </pc:sldMkLst>
        <pc:spChg chg="mod">
          <ac:chgData name="Shruti Bajaj" userId="2e51f6867a96e9d5" providerId="LiveId" clId="{6FC1CD7B-3411-4D78-8DA9-49C2F6E88E08}" dt="2023-10-15T12:49:32.283" v="2042" actId="14100"/>
          <ac:spMkLst>
            <pc:docMk/>
            <pc:sldMk cId="3517034221" sldId="274"/>
            <ac:spMk id="2" creationId="{E384B762-EC0A-054C-591B-020712369FC2}"/>
          </ac:spMkLst>
        </pc:spChg>
        <pc:spChg chg="mod">
          <ac:chgData name="Shruti Bajaj" userId="2e51f6867a96e9d5" providerId="LiveId" clId="{6FC1CD7B-3411-4D78-8DA9-49C2F6E88E08}" dt="2023-10-15T13:03:28.676" v="2091" actId="403"/>
          <ac:spMkLst>
            <pc:docMk/>
            <pc:sldMk cId="3517034221" sldId="274"/>
            <ac:spMk id="3" creationId="{070A52AE-D575-E272-DD35-C7427F80D957}"/>
          </ac:spMkLst>
        </pc:spChg>
        <pc:spChg chg="del">
          <ac:chgData name="Shruti Bajaj" userId="2e51f6867a96e9d5" providerId="LiveId" clId="{6FC1CD7B-3411-4D78-8DA9-49C2F6E88E08}" dt="2023-10-14T20:26:08.973" v="0" actId="478"/>
          <ac:spMkLst>
            <pc:docMk/>
            <pc:sldMk cId="3517034221" sldId="274"/>
            <ac:spMk id="3" creationId="{BE22D58A-A7D9-954D-7E17-D0B184C1CCBC}"/>
          </ac:spMkLst>
        </pc:spChg>
        <pc:picChg chg="add del mod">
          <ac:chgData name="Shruti Bajaj" userId="2e51f6867a96e9d5" providerId="LiveId" clId="{6FC1CD7B-3411-4D78-8DA9-49C2F6E88E08}" dt="2023-10-15T13:22:43.966" v="2286" actId="478"/>
          <ac:picMkLst>
            <pc:docMk/>
            <pc:sldMk cId="3517034221" sldId="274"/>
            <ac:picMk id="4" creationId="{71A78ACB-EF26-3374-CAF3-5EE047C5BAAC}"/>
          </ac:picMkLst>
        </pc:picChg>
        <pc:picChg chg="mod">
          <ac:chgData name="Shruti Bajaj" userId="2e51f6867a96e9d5" providerId="LiveId" clId="{6FC1CD7B-3411-4D78-8DA9-49C2F6E88E08}" dt="2023-10-15T12:49:35.698" v="2043" actId="14100"/>
          <ac:picMkLst>
            <pc:docMk/>
            <pc:sldMk cId="3517034221" sldId="274"/>
            <ac:picMk id="6" creationId="{9F51816F-BC7A-1D15-5FD8-DD62393C4E8A}"/>
          </ac:picMkLst>
        </pc:picChg>
      </pc:sldChg>
      <pc:sldChg chg="addSp delSp modSp mod modTransition delAnim modAnim">
        <pc:chgData name="Shruti Bajaj" userId="2e51f6867a96e9d5" providerId="LiveId" clId="{6FC1CD7B-3411-4D78-8DA9-49C2F6E88E08}" dt="2023-10-15T13:37:50.514" v="2307"/>
        <pc:sldMkLst>
          <pc:docMk/>
          <pc:sldMk cId="2413081562" sldId="276"/>
        </pc:sldMkLst>
        <pc:spChg chg="mod">
          <ac:chgData name="Shruti Bajaj" userId="2e51f6867a96e9d5" providerId="LiveId" clId="{6FC1CD7B-3411-4D78-8DA9-49C2F6E88E08}" dt="2023-10-15T10:44:37.776" v="1638" actId="1036"/>
          <ac:spMkLst>
            <pc:docMk/>
            <pc:sldMk cId="2413081562" sldId="276"/>
            <ac:spMk id="2" creationId="{822B2E48-DCE2-83E1-7498-8BF293C62ADD}"/>
          </ac:spMkLst>
        </pc:spChg>
        <pc:spChg chg="mod">
          <ac:chgData name="Shruti Bajaj" userId="2e51f6867a96e9d5" providerId="LiveId" clId="{6FC1CD7B-3411-4D78-8DA9-49C2F6E88E08}" dt="2023-10-15T13:34:46.560" v="2289" actId="27636"/>
          <ac:spMkLst>
            <pc:docMk/>
            <pc:sldMk cId="2413081562" sldId="276"/>
            <ac:spMk id="3" creationId="{C7AB2F1B-3820-1356-2A61-C7E16EFBCC13}"/>
          </ac:spMkLst>
        </pc:spChg>
        <pc:spChg chg="del">
          <ac:chgData name="Shruti Bajaj" userId="2e51f6867a96e9d5" providerId="LiveId" clId="{6FC1CD7B-3411-4D78-8DA9-49C2F6E88E08}" dt="2023-10-14T20:26:18.958" v="1" actId="478"/>
          <ac:spMkLst>
            <pc:docMk/>
            <pc:sldMk cId="2413081562" sldId="276"/>
            <ac:spMk id="4" creationId="{9D0CCCCD-D110-7505-78B0-098B2A5F17DC}"/>
          </ac:spMkLst>
        </pc:spChg>
        <pc:spChg chg="mod">
          <ac:chgData name="Shruti Bajaj" userId="2e51f6867a96e9d5" providerId="LiveId" clId="{6FC1CD7B-3411-4D78-8DA9-49C2F6E88E08}" dt="2023-10-15T13:03:54.704" v="2100" actId="404"/>
          <ac:spMkLst>
            <pc:docMk/>
            <pc:sldMk cId="2413081562" sldId="276"/>
            <ac:spMk id="4" creationId="{DF23F062-CF31-87DA-BCB9-9C379A34258D}"/>
          </ac:spMkLst>
        </pc:spChg>
        <pc:picChg chg="add del mod">
          <ac:chgData name="Shruti Bajaj" userId="2e51f6867a96e9d5" providerId="LiveId" clId="{6FC1CD7B-3411-4D78-8DA9-49C2F6E88E08}" dt="2023-10-15T13:17:55.914" v="2284" actId="478"/>
          <ac:picMkLst>
            <pc:docMk/>
            <pc:sldMk cId="2413081562" sldId="276"/>
            <ac:picMk id="5" creationId="{DF397001-33C2-CB58-E6FC-31228638FFBE}"/>
          </ac:picMkLst>
        </pc:picChg>
      </pc:sldChg>
      <pc:sldChg chg="addSp delSp modSp mod modTransition modAnim">
        <pc:chgData name="Shruti Bajaj" userId="2e51f6867a96e9d5" providerId="LiveId" clId="{6FC1CD7B-3411-4D78-8DA9-49C2F6E88E08}" dt="2023-10-15T13:37:50.514" v="2307"/>
        <pc:sldMkLst>
          <pc:docMk/>
          <pc:sldMk cId="3828709407" sldId="277"/>
        </pc:sldMkLst>
        <pc:spChg chg="del">
          <ac:chgData name="Shruti Bajaj" userId="2e51f6867a96e9d5" providerId="LiveId" clId="{6FC1CD7B-3411-4D78-8DA9-49C2F6E88E08}" dt="2023-10-14T20:48:22.451" v="90" actId="478"/>
          <ac:spMkLst>
            <pc:docMk/>
            <pc:sldMk cId="3828709407" sldId="277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6:24.705" v="2118" actId="403"/>
          <ac:spMkLst>
            <pc:docMk/>
            <pc:sldMk cId="3828709407" sldId="277"/>
            <ac:spMk id="2" creationId="{ECB656DF-C4C6-653B-2E0D-B3096A94349A}"/>
          </ac:spMkLst>
        </pc:spChg>
        <pc:spChg chg="mod">
          <ac:chgData name="Shruti Bajaj" userId="2e51f6867a96e9d5" providerId="LiveId" clId="{6FC1CD7B-3411-4D78-8DA9-49C2F6E88E08}" dt="2023-10-15T12:32:05.551" v="1950" actId="207"/>
          <ac:spMkLst>
            <pc:docMk/>
            <pc:sldMk cId="3828709407" sldId="277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0:45:51.812" v="1644" actId="1076"/>
          <ac:spMkLst>
            <pc:docMk/>
            <pc:sldMk cId="3828709407" sldId="277"/>
            <ac:spMk id="4" creationId="{EDC4C86F-DACD-0B74-7A3B-C93877B04543}"/>
          </ac:spMkLst>
        </pc:spChg>
        <pc:spChg chg="del">
          <ac:chgData name="Shruti Bajaj" userId="2e51f6867a96e9d5" providerId="LiveId" clId="{6FC1CD7B-3411-4D78-8DA9-49C2F6E88E08}" dt="2023-10-14T20:26:30.667" v="2" actId="478"/>
          <ac:spMkLst>
            <pc:docMk/>
            <pc:sldMk cId="3828709407" sldId="277"/>
            <ac:spMk id="7" creationId="{B954F675-5A7B-4C6C-6BD6-D6F947F8BB54}"/>
          </ac:spMkLst>
        </pc:spChg>
        <pc:spChg chg="add del mod">
          <ac:chgData name="Shruti Bajaj" userId="2e51f6867a96e9d5" providerId="LiveId" clId="{6FC1CD7B-3411-4D78-8DA9-49C2F6E88E08}" dt="2023-10-14T20:48:24.739" v="91" actId="478"/>
          <ac:spMkLst>
            <pc:docMk/>
            <pc:sldMk cId="3828709407" sldId="277"/>
            <ac:spMk id="8" creationId="{6228F7A9-59F3-04BA-CA8C-4DAAC1A43AED}"/>
          </ac:spMkLst>
        </pc:spChg>
        <pc:spChg chg="mod">
          <ac:chgData name="Shruti Bajaj" userId="2e51f6867a96e9d5" providerId="LiveId" clId="{6FC1CD7B-3411-4D78-8DA9-49C2F6E88E08}" dt="2023-10-15T12:32:09.966" v="1951" actId="207"/>
          <ac:spMkLst>
            <pc:docMk/>
            <pc:sldMk cId="3828709407" sldId="277"/>
            <ac:spMk id="11" creationId="{6DC15731-D0E5-EB6A-BE12-892DE6AB2F20}"/>
          </ac:spMkLst>
        </pc:spChg>
        <pc:graphicFrameChg chg="mod modGraphic">
          <ac:chgData name="Shruti Bajaj" userId="2e51f6867a96e9d5" providerId="LiveId" clId="{6FC1CD7B-3411-4D78-8DA9-49C2F6E88E08}" dt="2023-10-15T10:45:28.982" v="1639" actId="14100"/>
          <ac:graphicFrameMkLst>
            <pc:docMk/>
            <pc:sldMk cId="3828709407" sldId="277"/>
            <ac:graphicFrameMk id="6" creationId="{43FD5462-8FE7-5B40-F32A-9D782A1DA265}"/>
          </ac:graphicFrameMkLst>
        </pc:graphicFrameChg>
      </pc:sldChg>
      <pc:sldChg chg="addSp delSp modSp mod ord modTransition modAnim">
        <pc:chgData name="Shruti Bajaj" userId="2e51f6867a96e9d5" providerId="LiveId" clId="{6FC1CD7B-3411-4D78-8DA9-49C2F6E88E08}" dt="2023-10-15T13:37:50.514" v="2307"/>
        <pc:sldMkLst>
          <pc:docMk/>
          <pc:sldMk cId="821786511" sldId="278"/>
        </pc:sldMkLst>
        <pc:spChg chg="mod">
          <ac:chgData name="Shruti Bajaj" userId="2e51f6867a96e9d5" providerId="LiveId" clId="{6FC1CD7B-3411-4D78-8DA9-49C2F6E88E08}" dt="2023-10-15T13:11:06.929" v="2185" actId="403"/>
          <ac:spMkLst>
            <pc:docMk/>
            <pc:sldMk cId="821786511" sldId="278"/>
            <ac:spMk id="2" creationId="{57FE6E85-A1BB-C6D4-F3CC-B9D17684E910}"/>
          </ac:spMkLst>
        </pc:spChg>
        <pc:spChg chg="del">
          <ac:chgData name="Shruti Bajaj" userId="2e51f6867a96e9d5" providerId="LiveId" clId="{6FC1CD7B-3411-4D78-8DA9-49C2F6E88E08}" dt="2023-10-14T20:48:35.656" v="94" actId="478"/>
          <ac:spMkLst>
            <pc:docMk/>
            <pc:sldMk cId="821786511" sldId="278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2:30:35.966" v="1936" actId="207"/>
          <ac:spMkLst>
            <pc:docMk/>
            <pc:sldMk cId="821786511" sldId="278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2:07:26.959" v="1851" actId="120"/>
          <ac:spMkLst>
            <pc:docMk/>
            <pc:sldMk cId="821786511" sldId="278"/>
            <ac:spMk id="4" creationId="{EDC4C86F-DACD-0B74-7A3B-C93877B04543}"/>
          </ac:spMkLst>
        </pc:spChg>
        <pc:spChg chg="add del mod">
          <ac:chgData name="Shruti Bajaj" userId="2e51f6867a96e9d5" providerId="LiveId" clId="{6FC1CD7B-3411-4D78-8DA9-49C2F6E88E08}" dt="2023-10-14T20:48:39.551" v="95" actId="478"/>
          <ac:spMkLst>
            <pc:docMk/>
            <pc:sldMk cId="821786511" sldId="278"/>
            <ac:spMk id="6" creationId="{785ED167-A714-DA9D-54EC-ADAC1D4020A5}"/>
          </ac:spMkLst>
        </pc:spChg>
        <pc:spChg chg="mod">
          <ac:chgData name="Shruti Bajaj" userId="2e51f6867a96e9d5" providerId="LiveId" clId="{6FC1CD7B-3411-4D78-8DA9-49C2F6E88E08}" dt="2023-10-15T12:31:27.649" v="1944" actId="207"/>
          <ac:spMkLst>
            <pc:docMk/>
            <pc:sldMk cId="821786511" sldId="278"/>
            <ac:spMk id="16" creationId="{CA4624D0-72DB-8873-3EDA-A433421000DC}"/>
          </ac:spMkLst>
        </pc:spChg>
        <pc:graphicFrameChg chg="mod modGraphic">
          <ac:chgData name="Shruti Bajaj" userId="2e51f6867a96e9d5" providerId="LiveId" clId="{6FC1CD7B-3411-4D78-8DA9-49C2F6E88E08}" dt="2023-10-15T12:07:45.048" v="1861" actId="20577"/>
          <ac:graphicFrameMkLst>
            <pc:docMk/>
            <pc:sldMk cId="821786511" sldId="278"/>
            <ac:graphicFrameMk id="10" creationId="{F737B543-2F61-6A55-82DE-16AE79F6545C}"/>
          </ac:graphicFrameMkLst>
        </pc:graphicFrameChg>
      </pc:sldChg>
      <pc:sldChg chg="addSp delSp modSp mod modTransition">
        <pc:chgData name="Shruti Bajaj" userId="2e51f6867a96e9d5" providerId="LiveId" clId="{6FC1CD7B-3411-4D78-8DA9-49C2F6E88E08}" dt="2023-10-15T13:37:50.514" v="2307"/>
        <pc:sldMkLst>
          <pc:docMk/>
          <pc:sldMk cId="200590730" sldId="280"/>
        </pc:sldMkLst>
        <pc:spChg chg="del">
          <ac:chgData name="Shruti Bajaj" userId="2e51f6867a96e9d5" providerId="LiveId" clId="{6FC1CD7B-3411-4D78-8DA9-49C2F6E88E08}" dt="2023-10-14T20:49:03.298" v="101" actId="478"/>
          <ac:spMkLst>
            <pc:docMk/>
            <pc:sldMk cId="200590730" sldId="280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7:54.438" v="2142" actId="1076"/>
          <ac:spMkLst>
            <pc:docMk/>
            <pc:sldMk cId="200590730" sldId="280"/>
            <ac:spMk id="2" creationId="{763754F2-0186-433C-694D-CBE5AB649D0C}"/>
          </ac:spMkLst>
        </pc:spChg>
        <pc:spChg chg="mod">
          <ac:chgData name="Shruti Bajaj" userId="2e51f6867a96e9d5" providerId="LiveId" clId="{6FC1CD7B-3411-4D78-8DA9-49C2F6E88E08}" dt="2023-10-15T12:31:49.485" v="1947" actId="207"/>
          <ac:spMkLst>
            <pc:docMk/>
            <pc:sldMk cId="200590730" sldId="280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2:10:40.427" v="1870"/>
          <ac:spMkLst>
            <pc:docMk/>
            <pc:sldMk cId="200590730" sldId="280"/>
            <ac:spMk id="4" creationId="{EDC4C86F-DACD-0B74-7A3B-C93877B04543}"/>
          </ac:spMkLst>
        </pc:spChg>
        <pc:spChg chg="add del mod">
          <ac:chgData name="Shruti Bajaj" userId="2e51f6867a96e9d5" providerId="LiveId" clId="{6FC1CD7B-3411-4D78-8DA9-49C2F6E88E08}" dt="2023-10-14T20:49:06.500" v="102" actId="478"/>
          <ac:spMkLst>
            <pc:docMk/>
            <pc:sldMk cId="200590730" sldId="280"/>
            <ac:spMk id="6" creationId="{6AE08F0E-D04A-8F5D-7FAE-DEC4FE328BB5}"/>
          </ac:spMkLst>
        </pc:spChg>
      </pc:sldChg>
      <pc:sldChg chg="delSp modSp add mod modTransition">
        <pc:chgData name="Shruti Bajaj" userId="2e51f6867a96e9d5" providerId="LiveId" clId="{6FC1CD7B-3411-4D78-8DA9-49C2F6E88E08}" dt="2023-10-15T13:37:50.514" v="2307"/>
        <pc:sldMkLst>
          <pc:docMk/>
          <pc:sldMk cId="2496034696" sldId="282"/>
        </pc:sldMkLst>
        <pc:spChg chg="del mod">
          <ac:chgData name="Shruti Bajaj" userId="2e51f6867a96e9d5" providerId="LiveId" clId="{6FC1CD7B-3411-4D78-8DA9-49C2F6E88E08}" dt="2023-10-15T13:14:43.422" v="2272" actId="478"/>
          <ac:spMkLst>
            <pc:docMk/>
            <pc:sldMk cId="2496034696" sldId="282"/>
            <ac:spMk id="2" creationId="{75EE81D2-498C-99E7-3824-D0BFB1CE6897}"/>
          </ac:spMkLst>
        </pc:spChg>
        <pc:spChg chg="mod">
          <ac:chgData name="Shruti Bajaj" userId="2e51f6867a96e9d5" providerId="LiveId" clId="{6FC1CD7B-3411-4D78-8DA9-49C2F6E88E08}" dt="2023-10-15T12:28:52.079" v="1918" actId="404"/>
          <ac:spMkLst>
            <pc:docMk/>
            <pc:sldMk cId="2496034696" sldId="282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0:01:42.733" v="1343" actId="14100"/>
          <ac:spMkLst>
            <pc:docMk/>
            <pc:sldMk cId="2496034696" sldId="282"/>
            <ac:spMk id="4" creationId="{EDC4C86F-DACD-0B74-7A3B-C93877B04543}"/>
          </ac:spMkLst>
        </pc:spChg>
      </pc:sldChg>
      <pc:sldChg chg="addSp delSp modSp del mod">
        <pc:chgData name="Shruti Bajaj" userId="2e51f6867a96e9d5" providerId="LiveId" clId="{6FC1CD7B-3411-4D78-8DA9-49C2F6E88E08}" dt="2023-10-15T08:39:44.858" v="781" actId="2696"/>
        <pc:sldMkLst>
          <pc:docMk/>
          <pc:sldMk cId="2647740528" sldId="282"/>
        </pc:sldMkLst>
        <pc:spChg chg="del">
          <ac:chgData name="Shruti Bajaj" userId="2e51f6867a96e9d5" providerId="LiveId" clId="{6FC1CD7B-3411-4D78-8DA9-49C2F6E88E08}" dt="2023-10-14T20:50:13.290" v="116" actId="478"/>
          <ac:spMkLst>
            <pc:docMk/>
            <pc:sldMk cId="2647740528" sldId="282"/>
            <ac:spMk id="2" creationId="{69194514-13D8-EFE5-259D-DCD24952CE4D}"/>
          </ac:spMkLst>
        </pc:spChg>
        <pc:spChg chg="add del mod">
          <ac:chgData name="Shruti Bajaj" userId="2e51f6867a96e9d5" providerId="LiveId" clId="{6FC1CD7B-3411-4D78-8DA9-49C2F6E88E08}" dt="2023-10-15T08:39:23.542" v="780" actId="20577"/>
          <ac:spMkLst>
            <pc:docMk/>
            <pc:sldMk cId="2647740528" sldId="282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4T20:51:16.383" v="126" actId="404"/>
          <ac:spMkLst>
            <pc:docMk/>
            <pc:sldMk cId="2647740528" sldId="282"/>
            <ac:spMk id="4" creationId="{EDC4C86F-DACD-0B74-7A3B-C93877B04543}"/>
          </ac:spMkLst>
        </pc:spChg>
        <pc:spChg chg="add del mod">
          <ac:chgData name="Shruti Bajaj" userId="2e51f6867a96e9d5" providerId="LiveId" clId="{6FC1CD7B-3411-4D78-8DA9-49C2F6E88E08}" dt="2023-10-14T20:50:38.457" v="121" actId="478"/>
          <ac:spMkLst>
            <pc:docMk/>
            <pc:sldMk cId="2647740528" sldId="282"/>
            <ac:spMk id="6" creationId="{2800D5F8-EE89-BB7D-6E5E-4B6E43D7E10C}"/>
          </ac:spMkLst>
        </pc:spChg>
        <pc:spChg chg="add del mod">
          <ac:chgData name="Shruti Bajaj" userId="2e51f6867a96e9d5" providerId="LiveId" clId="{6FC1CD7B-3411-4D78-8DA9-49C2F6E88E08}" dt="2023-10-14T20:50:25.945" v="118" actId="478"/>
          <ac:spMkLst>
            <pc:docMk/>
            <pc:sldMk cId="2647740528" sldId="282"/>
            <ac:spMk id="9" creationId="{AEE8CFE1-A1D1-7AF2-E350-A68956F46FDE}"/>
          </ac:spMkLst>
        </pc:spChg>
      </pc:sldChg>
      <pc:sldChg chg="modSp add del mod">
        <pc:chgData name="Shruti Bajaj" userId="2e51f6867a96e9d5" providerId="LiveId" clId="{6FC1CD7B-3411-4D78-8DA9-49C2F6E88E08}" dt="2023-10-15T09:12:26.838" v="1046" actId="2696"/>
        <pc:sldMkLst>
          <pc:docMk/>
          <pc:sldMk cId="2682862395" sldId="282"/>
        </pc:sldMkLst>
        <pc:spChg chg="mod">
          <ac:chgData name="Shruti Bajaj" userId="2e51f6867a96e9d5" providerId="LiveId" clId="{6FC1CD7B-3411-4D78-8DA9-49C2F6E88E08}" dt="2023-10-15T09:05:25.419" v="891" actId="1076"/>
          <ac:spMkLst>
            <pc:docMk/>
            <pc:sldMk cId="2682862395" sldId="282"/>
            <ac:spMk id="3" creationId="{B75E0D48-2D4A-7175-92D5-8DCFC5D5850D}"/>
          </ac:spMkLst>
        </pc:spChg>
      </pc:sldChg>
      <pc:sldChg chg="modSp mod modTransition modAnim">
        <pc:chgData name="Shruti Bajaj" userId="2e51f6867a96e9d5" providerId="LiveId" clId="{6FC1CD7B-3411-4D78-8DA9-49C2F6E88E08}" dt="2023-10-15T13:37:50.514" v="2307"/>
        <pc:sldMkLst>
          <pc:docMk/>
          <pc:sldMk cId="2122784518" sldId="283"/>
        </pc:sldMkLst>
        <pc:spChg chg="mod">
          <ac:chgData name="Shruti Bajaj" userId="2e51f6867a96e9d5" providerId="LiveId" clId="{6FC1CD7B-3411-4D78-8DA9-49C2F6E88E08}" dt="2023-10-15T13:34:59.118" v="2290" actId="20577"/>
          <ac:spMkLst>
            <pc:docMk/>
            <pc:sldMk cId="2122784518" sldId="283"/>
            <ac:spMk id="2" creationId="{7985AE84-B672-8527-C82D-60EF6E141810}"/>
          </ac:spMkLst>
        </pc:spChg>
        <pc:spChg chg="mod">
          <ac:chgData name="Shruti Bajaj" userId="2e51f6867a96e9d5" providerId="LiveId" clId="{6FC1CD7B-3411-4D78-8DA9-49C2F6E88E08}" dt="2023-10-15T13:04:09.728" v="2102" actId="1076"/>
          <ac:spMkLst>
            <pc:docMk/>
            <pc:sldMk cId="2122784518" sldId="283"/>
            <ac:spMk id="3" creationId="{4CD2400E-160C-6A43-7845-6D780A0824C1}"/>
          </ac:spMkLst>
        </pc:spChg>
        <pc:graphicFrameChg chg="mod modGraphic">
          <ac:chgData name="Shruti Bajaj" userId="2e51f6867a96e9d5" providerId="LiveId" clId="{6FC1CD7B-3411-4D78-8DA9-49C2F6E88E08}" dt="2023-10-15T10:10:55.821" v="1416" actId="14100"/>
          <ac:graphicFrameMkLst>
            <pc:docMk/>
            <pc:sldMk cId="2122784518" sldId="283"/>
            <ac:graphicFrameMk id="10" creationId="{EBAB103B-C9BD-24A1-7241-CA69C62C80FC}"/>
          </ac:graphicFrameMkLst>
        </pc:graphicFrameChg>
      </pc:sldChg>
      <pc:sldChg chg="modSp mod modTransition modAnim">
        <pc:chgData name="Shruti Bajaj" userId="2e51f6867a96e9d5" providerId="LiveId" clId="{6FC1CD7B-3411-4D78-8DA9-49C2F6E88E08}" dt="2023-10-15T13:37:50.514" v="2307"/>
        <pc:sldMkLst>
          <pc:docMk/>
          <pc:sldMk cId="2785414195" sldId="284"/>
        </pc:sldMkLst>
        <pc:spChg chg="mod">
          <ac:chgData name="Shruti Bajaj" userId="2e51f6867a96e9d5" providerId="LiveId" clId="{6FC1CD7B-3411-4D78-8DA9-49C2F6E88E08}" dt="2023-10-15T12:40:55.346" v="2009" actId="121"/>
          <ac:spMkLst>
            <pc:docMk/>
            <pc:sldMk cId="2785414195" sldId="284"/>
            <ac:spMk id="2" creationId="{7985AE84-B672-8527-C82D-60EF6E141810}"/>
          </ac:spMkLst>
        </pc:spChg>
        <pc:spChg chg="mod">
          <ac:chgData name="Shruti Bajaj" userId="2e51f6867a96e9d5" providerId="LiveId" clId="{6FC1CD7B-3411-4D78-8DA9-49C2F6E88E08}" dt="2023-10-15T13:04:17.582" v="2104" actId="1076"/>
          <ac:spMkLst>
            <pc:docMk/>
            <pc:sldMk cId="2785414195" sldId="284"/>
            <ac:spMk id="3" creationId="{1F95177E-5DDB-3D07-CDB3-764945E10592}"/>
          </ac:spMkLst>
        </pc:spChg>
        <pc:graphicFrameChg chg="mod modGraphic">
          <ac:chgData name="Shruti Bajaj" userId="2e51f6867a96e9d5" providerId="LiveId" clId="{6FC1CD7B-3411-4D78-8DA9-49C2F6E88E08}" dt="2023-10-15T12:40:36.076" v="2005" actId="14100"/>
          <ac:graphicFrameMkLst>
            <pc:docMk/>
            <pc:sldMk cId="2785414195" sldId="284"/>
            <ac:graphicFrameMk id="6" creationId="{445FEA03-6FCF-FB4C-C3F0-A13E5E1DA40A}"/>
          </ac:graphicFrameMkLst>
        </pc:graphicFrameChg>
      </pc:sldChg>
      <pc:sldChg chg="modSp mod modTransition modAnim">
        <pc:chgData name="Shruti Bajaj" userId="2e51f6867a96e9d5" providerId="LiveId" clId="{6FC1CD7B-3411-4D78-8DA9-49C2F6E88E08}" dt="2023-10-15T13:37:50.514" v="2307"/>
        <pc:sldMkLst>
          <pc:docMk/>
          <pc:sldMk cId="3715425819" sldId="285"/>
        </pc:sldMkLst>
        <pc:spChg chg="mod">
          <ac:chgData name="Shruti Bajaj" userId="2e51f6867a96e9d5" providerId="LiveId" clId="{6FC1CD7B-3411-4D78-8DA9-49C2F6E88E08}" dt="2023-10-15T12:32:31.533" v="1955" actId="207"/>
          <ac:spMkLst>
            <pc:docMk/>
            <pc:sldMk cId="3715425819" sldId="285"/>
            <ac:spMk id="2" creationId="{7985AE84-B672-8527-C82D-60EF6E141810}"/>
          </ac:spMkLst>
        </pc:spChg>
        <pc:spChg chg="mod">
          <ac:chgData name="Shruti Bajaj" userId="2e51f6867a96e9d5" providerId="LiveId" clId="{6FC1CD7B-3411-4D78-8DA9-49C2F6E88E08}" dt="2023-10-15T13:04:37.382" v="2106" actId="1076"/>
          <ac:spMkLst>
            <pc:docMk/>
            <pc:sldMk cId="3715425819" sldId="285"/>
            <ac:spMk id="3" creationId="{410F8AF3-BBB6-0793-85B8-4A716C39A677}"/>
          </ac:spMkLst>
        </pc:spChg>
        <pc:graphicFrameChg chg="mod modGraphic">
          <ac:chgData name="Shruti Bajaj" userId="2e51f6867a96e9d5" providerId="LiveId" clId="{6FC1CD7B-3411-4D78-8DA9-49C2F6E88E08}" dt="2023-10-15T11:35:00.764" v="1822" actId="242"/>
          <ac:graphicFrameMkLst>
            <pc:docMk/>
            <pc:sldMk cId="3715425819" sldId="285"/>
            <ac:graphicFrameMk id="4" creationId="{B47C53F2-5E1E-6119-FD51-61B8AEB771F9}"/>
          </ac:graphicFrameMkLst>
        </pc:graphicFrameChg>
      </pc:sldChg>
      <pc:sldChg chg="modSp mod modTransition setBg modAnim">
        <pc:chgData name="Shruti Bajaj" userId="2e51f6867a96e9d5" providerId="LiveId" clId="{6FC1CD7B-3411-4D78-8DA9-49C2F6E88E08}" dt="2023-10-15T13:37:50.514" v="2307"/>
        <pc:sldMkLst>
          <pc:docMk/>
          <pc:sldMk cId="3561218497" sldId="286"/>
        </pc:sldMkLst>
        <pc:spChg chg="mod">
          <ac:chgData name="Shruti Bajaj" userId="2e51f6867a96e9d5" providerId="LiveId" clId="{6FC1CD7B-3411-4D78-8DA9-49C2F6E88E08}" dt="2023-10-15T12:32:25.901" v="1954" actId="207"/>
          <ac:spMkLst>
            <pc:docMk/>
            <pc:sldMk cId="3561218497" sldId="286"/>
            <ac:spMk id="2" creationId="{7985AE84-B672-8527-C82D-60EF6E141810}"/>
          </ac:spMkLst>
        </pc:spChg>
        <pc:spChg chg="mod">
          <ac:chgData name="Shruti Bajaj" userId="2e51f6867a96e9d5" providerId="LiveId" clId="{6FC1CD7B-3411-4D78-8DA9-49C2F6E88E08}" dt="2023-10-15T13:05:13.451" v="2109" actId="108"/>
          <ac:spMkLst>
            <pc:docMk/>
            <pc:sldMk cId="3561218497" sldId="286"/>
            <ac:spMk id="3" creationId="{DD3D557B-5F7E-C6C6-D6FA-03D15143064B}"/>
          </ac:spMkLst>
        </pc:spChg>
        <pc:spChg chg="mod">
          <ac:chgData name="Shruti Bajaj" userId="2e51f6867a96e9d5" providerId="LiveId" clId="{6FC1CD7B-3411-4D78-8DA9-49C2F6E88E08}" dt="2023-10-15T12:32:22.380" v="1953" actId="207"/>
          <ac:spMkLst>
            <pc:docMk/>
            <pc:sldMk cId="3561218497" sldId="286"/>
            <ac:spMk id="8" creationId="{65C06D93-337C-00AA-9681-A62F2373F163}"/>
          </ac:spMkLst>
        </pc:spChg>
        <pc:spChg chg="mod">
          <ac:chgData name="Shruti Bajaj" userId="2e51f6867a96e9d5" providerId="LiveId" clId="{6FC1CD7B-3411-4D78-8DA9-49C2F6E88E08}" dt="2023-10-15T12:32:18.478" v="1952" actId="207"/>
          <ac:spMkLst>
            <pc:docMk/>
            <pc:sldMk cId="3561218497" sldId="286"/>
            <ac:spMk id="13" creationId="{3DA5E45A-0D54-C2EB-54AB-6CE1E19F63A0}"/>
          </ac:spMkLst>
        </pc:spChg>
        <pc:graphicFrameChg chg="mod modGraphic">
          <ac:chgData name="Shruti Bajaj" userId="2e51f6867a96e9d5" providerId="LiveId" clId="{6FC1CD7B-3411-4D78-8DA9-49C2F6E88E08}" dt="2023-10-15T10:11:09.376" v="1417" actId="14100"/>
          <ac:graphicFrameMkLst>
            <pc:docMk/>
            <pc:sldMk cId="3561218497" sldId="286"/>
            <ac:graphicFrameMk id="6" creationId="{33B1BF12-C0CE-768C-060F-FBA2471518CE}"/>
          </ac:graphicFrameMkLst>
        </pc:graphicFrameChg>
        <pc:graphicFrameChg chg="mod modGraphic">
          <ac:chgData name="Shruti Bajaj" userId="2e51f6867a96e9d5" providerId="LiveId" clId="{6FC1CD7B-3411-4D78-8DA9-49C2F6E88E08}" dt="2023-10-15T11:37:20.701" v="1830" actId="14100"/>
          <ac:graphicFrameMkLst>
            <pc:docMk/>
            <pc:sldMk cId="3561218497" sldId="286"/>
            <ac:graphicFrameMk id="10" creationId="{CFBA2471-1D07-1351-B52C-5E5F6C00ED60}"/>
          </ac:graphicFrameMkLst>
        </pc:graphicFrameChg>
        <pc:graphicFrameChg chg="mod modGraphic">
          <ac:chgData name="Shruti Bajaj" userId="2e51f6867a96e9d5" providerId="LiveId" clId="{6FC1CD7B-3411-4D78-8DA9-49C2F6E88E08}" dt="2023-10-15T11:35:20.513" v="1825" actId="242"/>
          <ac:graphicFrameMkLst>
            <pc:docMk/>
            <pc:sldMk cId="3561218497" sldId="286"/>
            <ac:graphicFrameMk id="15" creationId="{C8B7F79B-C373-6DBA-3E83-849ED74BD031}"/>
          </ac:graphicFrameMkLst>
        </pc:graphicFrameChg>
      </pc:sldChg>
      <pc:sldChg chg="modSp add mod modTransition modAnim">
        <pc:chgData name="Shruti Bajaj" userId="2e51f6867a96e9d5" providerId="LiveId" clId="{6FC1CD7B-3411-4D78-8DA9-49C2F6E88E08}" dt="2023-10-15T13:37:50.514" v="2307"/>
        <pc:sldMkLst>
          <pc:docMk/>
          <pc:sldMk cId="83485968" sldId="288"/>
        </pc:sldMkLst>
        <pc:spChg chg="mod">
          <ac:chgData name="Shruti Bajaj" userId="2e51f6867a96e9d5" providerId="LiveId" clId="{6FC1CD7B-3411-4D78-8DA9-49C2F6E88E08}" dt="2023-10-15T12:28:58.052" v="1919" actId="207"/>
          <ac:spMkLst>
            <pc:docMk/>
            <pc:sldMk cId="83485968" sldId="288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14:54.976" v="2280" actId="1076"/>
          <ac:spMkLst>
            <pc:docMk/>
            <pc:sldMk cId="83485968" sldId="288"/>
            <ac:spMk id="3" creationId="{13E05EE3-2043-338F-0D31-EB6DE05CA061}"/>
          </ac:spMkLst>
        </pc:spChg>
        <pc:graphicFrameChg chg="mod modGraphic">
          <ac:chgData name="Shruti Bajaj" userId="2e51f6867a96e9d5" providerId="LiveId" clId="{6FC1CD7B-3411-4D78-8DA9-49C2F6E88E08}" dt="2023-10-15T10:39:51.088" v="1637" actId="14100"/>
          <ac:graphicFrameMkLst>
            <pc:docMk/>
            <pc:sldMk cId="83485968" sldId="288"/>
            <ac:graphicFrameMk id="13" creationId="{16254132-7A5C-7CC0-EE84-908CA9F75650}"/>
          </ac:graphicFrameMkLst>
        </pc:graphicFrameChg>
      </pc:sldChg>
      <pc:sldChg chg="del">
        <pc:chgData name="Shruti Bajaj" userId="2e51f6867a96e9d5" providerId="LiveId" clId="{6FC1CD7B-3411-4D78-8DA9-49C2F6E88E08}" dt="2023-10-15T08:39:44.858" v="781" actId="2696"/>
        <pc:sldMkLst>
          <pc:docMk/>
          <pc:sldMk cId="1534596259" sldId="288"/>
        </pc:sldMkLst>
      </pc:sldChg>
      <pc:sldChg chg="modSp add del mod">
        <pc:chgData name="Shruti Bajaj" userId="2e51f6867a96e9d5" providerId="LiveId" clId="{6FC1CD7B-3411-4D78-8DA9-49C2F6E88E08}" dt="2023-10-15T09:12:26.838" v="1046" actId="2696"/>
        <pc:sldMkLst>
          <pc:docMk/>
          <pc:sldMk cId="3913660478" sldId="288"/>
        </pc:sldMkLst>
        <pc:graphicFrameChg chg="modGraphic">
          <ac:chgData name="Shruti Bajaj" userId="2e51f6867a96e9d5" providerId="LiveId" clId="{6FC1CD7B-3411-4D78-8DA9-49C2F6E88E08}" dt="2023-10-15T08:40:08.284" v="783" actId="242"/>
          <ac:graphicFrameMkLst>
            <pc:docMk/>
            <pc:sldMk cId="3913660478" sldId="288"/>
            <ac:graphicFrameMk id="13" creationId="{16254132-7A5C-7CC0-EE84-908CA9F75650}"/>
          </ac:graphicFrameMkLst>
        </pc:graphicFrameChg>
      </pc:sldChg>
      <pc:sldChg chg="modSp add del mod">
        <pc:chgData name="Shruti Bajaj" userId="2e51f6867a96e9d5" providerId="LiveId" clId="{6FC1CD7B-3411-4D78-8DA9-49C2F6E88E08}" dt="2023-10-15T09:12:26.838" v="1046" actId="2696"/>
        <pc:sldMkLst>
          <pc:docMk/>
          <pc:sldMk cId="1036436612" sldId="289"/>
        </pc:sldMkLst>
        <pc:spChg chg="mod">
          <ac:chgData name="Shruti Bajaj" userId="2e51f6867a96e9d5" providerId="LiveId" clId="{6FC1CD7B-3411-4D78-8DA9-49C2F6E88E08}" dt="2023-10-15T08:51:23.716" v="884" actId="21"/>
          <ac:spMkLst>
            <pc:docMk/>
            <pc:sldMk cId="1036436612" sldId="289"/>
            <ac:spMk id="4" creationId="{C6AEE2A8-BB3C-1C4A-335B-C3E42960333B}"/>
          </ac:spMkLst>
        </pc:spChg>
      </pc:sldChg>
      <pc:sldChg chg="modSp del mod">
        <pc:chgData name="Shruti Bajaj" userId="2e51f6867a96e9d5" providerId="LiveId" clId="{6FC1CD7B-3411-4D78-8DA9-49C2F6E88E08}" dt="2023-10-15T08:44:05.202" v="821" actId="2696"/>
        <pc:sldMkLst>
          <pc:docMk/>
          <pc:sldMk cId="4062512562" sldId="289"/>
        </pc:sldMkLst>
        <pc:spChg chg="mod">
          <ac:chgData name="Shruti Bajaj" userId="2e51f6867a96e9d5" providerId="LiveId" clId="{6FC1CD7B-3411-4D78-8DA9-49C2F6E88E08}" dt="2023-10-15T08:43:44.392" v="820" actId="20577"/>
          <ac:spMkLst>
            <pc:docMk/>
            <pc:sldMk cId="4062512562" sldId="289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4T20:27:24.288" v="4" actId="207"/>
          <ac:spMkLst>
            <pc:docMk/>
            <pc:sldMk cId="4062512562" sldId="289"/>
            <ac:spMk id="5" creationId="{5796F844-AE82-89BE-67E1-C216FBA962B2}"/>
          </ac:spMkLst>
        </pc:sp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4217839327" sldId="289"/>
        </pc:sldMkLst>
        <pc:spChg chg="mod">
          <ac:chgData name="Shruti Bajaj" userId="2e51f6867a96e9d5" providerId="LiveId" clId="{6FC1CD7B-3411-4D78-8DA9-49C2F6E88E08}" dt="2023-10-15T13:14:20.666" v="2263" actId="403"/>
          <ac:spMkLst>
            <pc:docMk/>
            <pc:sldMk cId="4217839327" sldId="289"/>
            <ac:spMk id="2" creationId="{2F892BF8-1B66-930A-511D-5FB05678DCBC}"/>
          </ac:spMkLst>
        </pc:spChg>
        <pc:spChg chg="mod">
          <ac:chgData name="Shruti Bajaj" userId="2e51f6867a96e9d5" providerId="LiveId" clId="{6FC1CD7B-3411-4D78-8DA9-49C2F6E88E08}" dt="2023-10-15T12:29:11.698" v="1921" actId="207"/>
          <ac:spMkLst>
            <pc:docMk/>
            <pc:sldMk cId="4217839327" sldId="289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09:56:22.735" v="1327"/>
          <ac:spMkLst>
            <pc:docMk/>
            <pc:sldMk cId="4217839327" sldId="289"/>
            <ac:spMk id="5" creationId="{5796F844-AE82-89BE-67E1-C216FBA962B2}"/>
          </ac:spMkLst>
        </pc:spChg>
      </pc:sldChg>
      <pc:sldChg chg="del">
        <pc:chgData name="Shruti Bajaj" userId="2e51f6867a96e9d5" providerId="LiveId" clId="{6FC1CD7B-3411-4D78-8DA9-49C2F6E88E08}" dt="2023-10-15T08:44:05.202" v="821" actId="2696"/>
        <pc:sldMkLst>
          <pc:docMk/>
          <pc:sldMk cId="705341194" sldId="290"/>
        </pc:sldMkLst>
      </pc:sldChg>
      <pc:sldChg chg="add del">
        <pc:chgData name="Shruti Bajaj" userId="2e51f6867a96e9d5" providerId="LiveId" clId="{6FC1CD7B-3411-4D78-8DA9-49C2F6E88E08}" dt="2023-10-15T09:12:26.838" v="1046" actId="2696"/>
        <pc:sldMkLst>
          <pc:docMk/>
          <pc:sldMk cId="1943877836" sldId="290"/>
        </pc:sldMkLst>
      </pc:sldChg>
      <pc:sldChg chg="modSp add mod modTransition modAnim">
        <pc:chgData name="Shruti Bajaj" userId="2e51f6867a96e9d5" providerId="LiveId" clId="{6FC1CD7B-3411-4D78-8DA9-49C2F6E88E08}" dt="2023-10-15T13:37:50.514" v="2307"/>
        <pc:sldMkLst>
          <pc:docMk/>
          <pc:sldMk cId="2468616459" sldId="290"/>
        </pc:sldMkLst>
        <pc:spChg chg="mod">
          <ac:chgData name="Shruti Bajaj" userId="2e51f6867a96e9d5" providerId="LiveId" clId="{6FC1CD7B-3411-4D78-8DA9-49C2F6E88E08}" dt="2023-10-15T13:14:34.672" v="2270" actId="1076"/>
          <ac:spMkLst>
            <pc:docMk/>
            <pc:sldMk cId="2468616459" sldId="290"/>
            <ac:spMk id="2" creationId="{0ACEF988-3351-2CD6-8D7F-49EAE350C793}"/>
          </ac:spMkLst>
        </pc:spChg>
        <pc:spChg chg="mod">
          <ac:chgData name="Shruti Bajaj" userId="2e51f6867a96e9d5" providerId="LiveId" clId="{6FC1CD7B-3411-4D78-8DA9-49C2F6E88E08}" dt="2023-10-15T12:29:02.571" v="1920" actId="207"/>
          <ac:spMkLst>
            <pc:docMk/>
            <pc:sldMk cId="2468616459" sldId="290"/>
            <ac:spMk id="4" creationId="{C6AEE2A8-BB3C-1C4A-335B-C3E42960333B}"/>
          </ac:spMkLst>
        </pc:spChg>
        <pc:graphicFrameChg chg="mod modGraphic">
          <ac:chgData name="Shruti Bajaj" userId="2e51f6867a96e9d5" providerId="LiveId" clId="{6FC1CD7B-3411-4D78-8DA9-49C2F6E88E08}" dt="2023-10-15T10:39:29.577" v="1633" actId="14100"/>
          <ac:graphicFrameMkLst>
            <pc:docMk/>
            <pc:sldMk cId="2468616459" sldId="290"/>
            <ac:graphicFrameMk id="3" creationId="{01C8CD57-D318-F2E6-C13E-968DBD1BADC5}"/>
          </ac:graphicFrameMkLst>
        </pc:graphicFrameChg>
      </pc:sldChg>
      <pc:sldChg chg="modSp mod modTransition">
        <pc:chgData name="Shruti Bajaj" userId="2e51f6867a96e9d5" providerId="LiveId" clId="{6FC1CD7B-3411-4D78-8DA9-49C2F6E88E08}" dt="2023-10-15T13:37:50.514" v="2307"/>
        <pc:sldMkLst>
          <pc:docMk/>
          <pc:sldMk cId="339607137" sldId="291"/>
        </pc:sldMkLst>
        <pc:spChg chg="mod">
          <ac:chgData name="Shruti Bajaj" userId="2e51f6867a96e9d5" providerId="LiveId" clId="{6FC1CD7B-3411-4D78-8DA9-49C2F6E88E08}" dt="2023-10-15T13:09:35.996" v="2157" actId="1076"/>
          <ac:spMkLst>
            <pc:docMk/>
            <pc:sldMk cId="339607137" sldId="291"/>
            <ac:spMk id="2" creationId="{E944EFEA-464C-FF12-5593-E8C79B5774F2}"/>
          </ac:spMkLst>
        </pc:spChg>
        <pc:spChg chg="mod">
          <ac:chgData name="Shruti Bajaj" userId="2e51f6867a96e9d5" providerId="LiveId" clId="{6FC1CD7B-3411-4D78-8DA9-49C2F6E88E08}" dt="2023-10-15T12:31:07.230" v="1941" actId="207"/>
          <ac:spMkLst>
            <pc:docMk/>
            <pc:sldMk cId="339607137" sldId="291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2:18.785" v="1554" actId="14100"/>
          <ac:spMkLst>
            <pc:docMk/>
            <pc:sldMk cId="339607137" sldId="291"/>
            <ac:spMk id="5" creationId="{5796F844-AE82-89BE-67E1-C216FBA962B2}"/>
          </ac:spMkLst>
        </pc:spChg>
      </pc:sldChg>
      <pc:sldChg chg="addSp delSp modSp mod modTransition modAnim">
        <pc:chgData name="Shruti Bajaj" userId="2e51f6867a96e9d5" providerId="LiveId" clId="{6FC1CD7B-3411-4D78-8DA9-49C2F6E88E08}" dt="2023-10-15T13:37:50.514" v="2307"/>
        <pc:sldMkLst>
          <pc:docMk/>
          <pc:sldMk cId="3977913618" sldId="292"/>
        </pc:sldMkLst>
        <pc:spChg chg="add del mod">
          <ac:chgData name="Shruti Bajaj" userId="2e51f6867a96e9d5" providerId="LiveId" clId="{6FC1CD7B-3411-4D78-8DA9-49C2F6E88E08}" dt="2023-10-14T20:51:39.343" v="128" actId="478"/>
          <ac:spMkLst>
            <pc:docMk/>
            <pc:sldMk cId="3977913618" sldId="292"/>
            <ac:spMk id="2" creationId="{46AE5CB8-C868-4FC5-BB44-B9C7332910E4}"/>
          </ac:spMkLst>
        </pc:spChg>
        <pc:spChg chg="mod">
          <ac:chgData name="Shruti Bajaj" userId="2e51f6867a96e9d5" providerId="LiveId" clId="{6FC1CD7B-3411-4D78-8DA9-49C2F6E88E08}" dt="2023-10-15T13:09:45.147" v="2159" actId="1076"/>
          <ac:spMkLst>
            <pc:docMk/>
            <pc:sldMk cId="3977913618" sldId="292"/>
            <ac:spMk id="2" creationId="{75648A89-66E7-9BA8-207A-22AEF3A4DF62}"/>
          </ac:spMkLst>
        </pc:spChg>
        <pc:spChg chg="mod">
          <ac:chgData name="Shruti Bajaj" userId="2e51f6867a96e9d5" providerId="LiveId" clId="{6FC1CD7B-3411-4D78-8DA9-49C2F6E88E08}" dt="2023-10-15T12:31:01.832" v="1940" actId="207"/>
          <ac:spMkLst>
            <pc:docMk/>
            <pc:sldMk cId="3977913618" sldId="292"/>
            <ac:spMk id="4" creationId="{C6AEE2A8-BB3C-1C4A-335B-C3E42960333B}"/>
          </ac:spMkLst>
        </pc:spChg>
        <pc:graphicFrameChg chg="mod modGraphic">
          <ac:chgData name="Shruti Bajaj" userId="2e51f6867a96e9d5" providerId="LiveId" clId="{6FC1CD7B-3411-4D78-8DA9-49C2F6E88E08}" dt="2023-10-15T10:33:03.310" v="1561" actId="1076"/>
          <ac:graphicFrameMkLst>
            <pc:docMk/>
            <pc:sldMk cId="3977913618" sldId="292"/>
            <ac:graphicFrameMk id="5" creationId="{0381AE93-3D12-8D78-BDD7-0A181B1FFBBF}"/>
          </ac:graphicFrameMkLst>
        </pc:graphicFrameChg>
      </pc:sldChg>
      <pc:sldChg chg="modSp mod modTransition modAnim">
        <pc:chgData name="Shruti Bajaj" userId="2e51f6867a96e9d5" providerId="LiveId" clId="{6FC1CD7B-3411-4D78-8DA9-49C2F6E88E08}" dt="2023-10-15T13:37:50.514" v="2307"/>
        <pc:sldMkLst>
          <pc:docMk/>
          <pc:sldMk cId="1951562009" sldId="293"/>
        </pc:sldMkLst>
        <pc:spChg chg="mod">
          <ac:chgData name="Shruti Bajaj" userId="2e51f6867a96e9d5" providerId="LiveId" clId="{6FC1CD7B-3411-4D78-8DA9-49C2F6E88E08}" dt="2023-10-15T13:11:34.399" v="2200" actId="1076"/>
          <ac:spMkLst>
            <pc:docMk/>
            <pc:sldMk cId="1951562009" sldId="293"/>
            <ac:spMk id="2" creationId="{3C03F834-3D41-10E8-B867-FE9D53E7ECCB}"/>
          </ac:spMkLst>
        </pc:spChg>
        <pc:spChg chg="mod">
          <ac:chgData name="Shruti Bajaj" userId="2e51f6867a96e9d5" providerId="LiveId" clId="{6FC1CD7B-3411-4D78-8DA9-49C2F6E88E08}" dt="2023-10-15T12:30:23.328" v="1934" actId="207"/>
          <ac:spMkLst>
            <pc:docMk/>
            <pc:sldMk cId="1951562009" sldId="293"/>
            <ac:spMk id="4" creationId="{C6AEE2A8-BB3C-1C4A-335B-C3E42960333B}"/>
          </ac:spMkLst>
        </pc:spChg>
        <pc:graphicFrameChg chg="mod modGraphic">
          <ac:chgData name="Shruti Bajaj" userId="2e51f6867a96e9d5" providerId="LiveId" clId="{6FC1CD7B-3411-4D78-8DA9-49C2F6E88E08}" dt="2023-10-15T10:35:53.249" v="1588" actId="14100"/>
          <ac:graphicFrameMkLst>
            <pc:docMk/>
            <pc:sldMk cId="1951562009" sldId="293"/>
            <ac:graphicFrameMk id="3" creationId="{54778A00-010B-4FAF-604C-CB6A8A3BBEE6}"/>
          </ac:graphicFrameMkLst>
        </pc:graphicFrameChg>
      </pc:sldChg>
      <pc:sldChg chg="addSp delSp modSp mod modTransition">
        <pc:chgData name="Shruti Bajaj" userId="2e51f6867a96e9d5" providerId="LiveId" clId="{6FC1CD7B-3411-4D78-8DA9-49C2F6E88E08}" dt="2023-10-15T13:37:50.514" v="2307"/>
        <pc:sldMkLst>
          <pc:docMk/>
          <pc:sldMk cId="3553738416" sldId="294"/>
        </pc:sldMkLst>
        <pc:spChg chg="add del mod">
          <ac:chgData name="Shruti Bajaj" userId="2e51f6867a96e9d5" providerId="LiveId" clId="{6FC1CD7B-3411-4D78-8DA9-49C2F6E88E08}" dt="2023-10-14T20:52:02.387" v="131" actId="478"/>
          <ac:spMkLst>
            <pc:docMk/>
            <pc:sldMk cId="3553738416" sldId="294"/>
            <ac:spMk id="2" creationId="{0E1AE396-C32F-13C5-5E79-D9F5529BCEDB}"/>
          </ac:spMkLst>
        </pc:spChg>
        <pc:spChg chg="mod">
          <ac:chgData name="Shruti Bajaj" userId="2e51f6867a96e9d5" providerId="LiveId" clId="{6FC1CD7B-3411-4D78-8DA9-49C2F6E88E08}" dt="2023-10-15T13:11:19.026" v="2193" actId="403"/>
          <ac:spMkLst>
            <pc:docMk/>
            <pc:sldMk cId="3553738416" sldId="294"/>
            <ac:spMk id="2" creationId="{DA8D8BC1-BB2B-6074-FCE1-35B6B5BC1A50}"/>
          </ac:spMkLst>
        </pc:spChg>
        <pc:spChg chg="mod">
          <ac:chgData name="Shruti Bajaj" userId="2e51f6867a96e9d5" providerId="LiveId" clId="{6FC1CD7B-3411-4D78-8DA9-49C2F6E88E08}" dt="2023-10-15T12:30:29.404" v="1935" actId="207"/>
          <ac:spMkLst>
            <pc:docMk/>
            <pc:sldMk cId="3553738416" sldId="294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5:36.072" v="1585" actId="14100"/>
          <ac:spMkLst>
            <pc:docMk/>
            <pc:sldMk cId="3553738416" sldId="294"/>
            <ac:spMk id="5" creationId="{5796F844-AE82-89BE-67E1-C216FBA962B2}"/>
          </ac:spMkLst>
        </pc:spChg>
      </pc:sldChg>
      <pc:sldChg chg="addSp delSp modSp del mod">
        <pc:chgData name="Shruti Bajaj" userId="2e51f6867a96e9d5" providerId="LiveId" clId="{6FC1CD7B-3411-4D78-8DA9-49C2F6E88E08}" dt="2023-10-15T08:36:39.601" v="729" actId="2696"/>
        <pc:sldMkLst>
          <pc:docMk/>
          <pc:sldMk cId="3258133393" sldId="295"/>
        </pc:sldMkLst>
        <pc:spChg chg="del">
          <ac:chgData name="Shruti Bajaj" userId="2e51f6867a96e9d5" providerId="LiveId" clId="{6FC1CD7B-3411-4D78-8DA9-49C2F6E88E08}" dt="2023-10-14T20:48:28.926" v="92" actId="478"/>
          <ac:spMkLst>
            <pc:docMk/>
            <pc:sldMk cId="3258133393" sldId="295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07:26:59.698" v="448" actId="121"/>
          <ac:spMkLst>
            <pc:docMk/>
            <pc:sldMk cId="3258133393" sldId="295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07:27:02.469" v="449" actId="121"/>
          <ac:spMkLst>
            <pc:docMk/>
            <pc:sldMk cId="3258133393" sldId="295"/>
            <ac:spMk id="4" creationId="{EDC4C86F-DACD-0B74-7A3B-C93877B04543}"/>
          </ac:spMkLst>
        </pc:spChg>
        <pc:spChg chg="add del mod">
          <ac:chgData name="Shruti Bajaj" userId="2e51f6867a96e9d5" providerId="LiveId" clId="{6FC1CD7B-3411-4D78-8DA9-49C2F6E88E08}" dt="2023-10-14T20:48:30.984" v="93" actId="478"/>
          <ac:spMkLst>
            <pc:docMk/>
            <pc:sldMk cId="3258133393" sldId="295"/>
            <ac:spMk id="6" creationId="{61A23B49-F9DB-912B-DA53-5120F5A4B55D}"/>
          </ac:spMkLst>
        </pc:spChg>
        <pc:spChg chg="del">
          <ac:chgData name="Shruti Bajaj" userId="2e51f6867a96e9d5" providerId="LiveId" clId="{6FC1CD7B-3411-4D78-8DA9-49C2F6E88E08}" dt="2023-10-14T20:26:36.165" v="3" actId="478"/>
          <ac:spMkLst>
            <pc:docMk/>
            <pc:sldMk cId="3258133393" sldId="295"/>
            <ac:spMk id="7" creationId="{B954F675-5A7B-4C6C-6BD6-D6F947F8BB54}"/>
          </ac:spMkLst>
        </pc:spChg>
      </pc:sldChg>
      <pc:sldChg chg="modSp add mod modTransition modAnim">
        <pc:chgData name="Shruti Bajaj" userId="2e51f6867a96e9d5" providerId="LiveId" clId="{6FC1CD7B-3411-4D78-8DA9-49C2F6E88E08}" dt="2023-10-15T13:37:50.514" v="2307"/>
        <pc:sldMkLst>
          <pc:docMk/>
          <pc:sldMk cId="3413880755" sldId="295"/>
        </pc:sldMkLst>
        <pc:spChg chg="mod">
          <ac:chgData name="Shruti Bajaj" userId="2e51f6867a96e9d5" providerId="LiveId" clId="{6FC1CD7B-3411-4D78-8DA9-49C2F6E88E08}" dt="2023-10-15T13:10:54.925" v="2178" actId="403"/>
          <ac:spMkLst>
            <pc:docMk/>
            <pc:sldMk cId="3413880755" sldId="295"/>
            <ac:spMk id="2" creationId="{F5DC171A-6E99-2F13-3994-95FDB7BA1820}"/>
          </ac:spMkLst>
        </pc:spChg>
        <pc:spChg chg="mod">
          <ac:chgData name="Shruti Bajaj" userId="2e51f6867a96e9d5" providerId="LiveId" clId="{6FC1CD7B-3411-4D78-8DA9-49C2F6E88E08}" dt="2023-10-15T12:30:42.123" v="1937" actId="207"/>
          <ac:spMkLst>
            <pc:docMk/>
            <pc:sldMk cId="3413880755" sldId="295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0:46:57.339" v="1648" actId="27636"/>
          <ac:spMkLst>
            <pc:docMk/>
            <pc:sldMk cId="3413880755" sldId="295"/>
            <ac:spMk id="4" creationId="{EDC4C86F-DACD-0B74-7A3B-C93877B04543}"/>
          </ac:spMkLst>
        </pc:spChg>
        <pc:spChg chg="mod">
          <ac:chgData name="Shruti Bajaj" userId="2e51f6867a96e9d5" providerId="LiveId" clId="{6FC1CD7B-3411-4D78-8DA9-49C2F6E88E08}" dt="2023-10-15T12:31:22.348" v="1943" actId="207"/>
          <ac:spMkLst>
            <pc:docMk/>
            <pc:sldMk cId="3413880755" sldId="295"/>
            <ac:spMk id="11" creationId="{6DC15731-D0E5-EB6A-BE12-892DE6AB2F20}"/>
          </ac:spMkLst>
        </pc:spChg>
        <pc:graphicFrameChg chg="mod modGraphic">
          <ac:chgData name="Shruti Bajaj" userId="2e51f6867a96e9d5" providerId="LiveId" clId="{6FC1CD7B-3411-4D78-8DA9-49C2F6E88E08}" dt="2023-10-15T10:47:02.687" v="1650" actId="14100"/>
          <ac:graphicFrameMkLst>
            <pc:docMk/>
            <pc:sldMk cId="3413880755" sldId="295"/>
            <ac:graphicFrameMk id="8" creationId="{BCEF88A1-331E-B682-6CD7-70F47ED6798C}"/>
          </ac:graphicFrameMkLst>
        </pc:graphicFrameChg>
      </pc:sldChg>
      <pc:sldChg chg="addSp delSp modSp mod modTransition modAnim">
        <pc:chgData name="Shruti Bajaj" userId="2e51f6867a96e9d5" providerId="LiveId" clId="{6FC1CD7B-3411-4D78-8DA9-49C2F6E88E08}" dt="2023-10-15T13:37:50.514" v="2307"/>
        <pc:sldMkLst>
          <pc:docMk/>
          <pc:sldMk cId="1359685000" sldId="296"/>
        </pc:sldMkLst>
        <pc:spChg chg="del">
          <ac:chgData name="Shruti Bajaj" userId="2e51f6867a96e9d5" providerId="LiveId" clId="{6FC1CD7B-3411-4D78-8DA9-49C2F6E88E08}" dt="2023-10-14T20:48:50.161" v="98" actId="478"/>
          <ac:spMkLst>
            <pc:docMk/>
            <pc:sldMk cId="1359685000" sldId="296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7:36.425" v="2133" actId="403"/>
          <ac:spMkLst>
            <pc:docMk/>
            <pc:sldMk cId="1359685000" sldId="296"/>
            <ac:spMk id="2" creationId="{F86037B2-ECDB-28D9-FA98-1D389EB5E45F}"/>
          </ac:spMkLst>
        </pc:spChg>
        <pc:spChg chg="add del mod">
          <ac:chgData name="Shruti Bajaj" userId="2e51f6867a96e9d5" providerId="LiveId" clId="{6FC1CD7B-3411-4D78-8DA9-49C2F6E88E08}" dt="2023-10-14T20:48:52.461" v="99" actId="478"/>
          <ac:spMkLst>
            <pc:docMk/>
            <pc:sldMk cId="1359685000" sldId="296"/>
            <ac:spMk id="4" creationId="{387CDA94-44E8-B2F4-5BA9-05F7BF29CC96}"/>
          </ac:spMkLst>
        </pc:spChg>
        <pc:spChg chg="mod">
          <ac:chgData name="Shruti Bajaj" userId="2e51f6867a96e9d5" providerId="LiveId" clId="{6FC1CD7B-3411-4D78-8DA9-49C2F6E88E08}" dt="2023-10-15T12:31:54.613" v="1948" actId="207"/>
          <ac:spMkLst>
            <pc:docMk/>
            <pc:sldMk cId="1359685000" sldId="296"/>
            <ac:spMk id="15" creationId="{2FAC094D-A1DA-525C-64A1-2FF13840ABBE}"/>
          </ac:spMkLst>
        </pc:spChg>
        <pc:graphicFrameChg chg="mod modGraphic">
          <ac:chgData name="Shruti Bajaj" userId="2e51f6867a96e9d5" providerId="LiveId" clId="{6FC1CD7B-3411-4D78-8DA9-49C2F6E88E08}" dt="2023-10-15T10:25:09.098" v="1504" actId="14100"/>
          <ac:graphicFrameMkLst>
            <pc:docMk/>
            <pc:sldMk cId="1359685000" sldId="296"/>
            <ac:graphicFrameMk id="19" creationId="{3A935408-4864-7F20-B2D8-EDAFC3472641}"/>
          </ac:graphicFrameMkLst>
        </pc:graphicFrameChg>
      </pc:sldChg>
      <pc:sldChg chg="addSp delSp modSp mod modTransition">
        <pc:chgData name="Shruti Bajaj" userId="2e51f6867a96e9d5" providerId="LiveId" clId="{6FC1CD7B-3411-4D78-8DA9-49C2F6E88E08}" dt="2023-10-15T13:37:50.514" v="2307"/>
        <pc:sldMkLst>
          <pc:docMk/>
          <pc:sldMk cId="992933974" sldId="297"/>
        </pc:sldMkLst>
        <pc:spChg chg="del">
          <ac:chgData name="Shruti Bajaj" userId="2e51f6867a96e9d5" providerId="LiveId" clId="{6FC1CD7B-3411-4D78-8DA9-49C2F6E88E08}" dt="2023-10-14T20:48:43.780" v="96" actId="478"/>
          <ac:spMkLst>
            <pc:docMk/>
            <pc:sldMk cId="992933974" sldId="297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7:01.001" v="2126" actId="1076"/>
          <ac:spMkLst>
            <pc:docMk/>
            <pc:sldMk cId="992933974" sldId="297"/>
            <ac:spMk id="2" creationId="{C770C748-0920-8641-181D-F0C13582FA3E}"/>
          </ac:spMkLst>
        </pc:spChg>
        <pc:spChg chg="mod">
          <ac:chgData name="Shruti Bajaj" userId="2e51f6867a96e9d5" providerId="LiveId" clId="{6FC1CD7B-3411-4D78-8DA9-49C2F6E88E08}" dt="2023-10-15T12:32:00.857" v="1949" actId="207"/>
          <ac:spMkLst>
            <pc:docMk/>
            <pc:sldMk cId="992933974" sldId="297"/>
            <ac:spMk id="3" creationId="{B75E0D48-2D4A-7175-92D5-8DCFC5D5850D}"/>
          </ac:spMkLst>
        </pc:spChg>
        <pc:spChg chg="mod">
          <ac:chgData name="Shruti Bajaj" userId="2e51f6867a96e9d5" providerId="LiveId" clId="{6FC1CD7B-3411-4D78-8DA9-49C2F6E88E08}" dt="2023-10-15T13:35:27.415" v="2293" actId="14100"/>
          <ac:spMkLst>
            <pc:docMk/>
            <pc:sldMk cId="992933974" sldId="297"/>
            <ac:spMk id="4" creationId="{EDC4C86F-DACD-0B74-7A3B-C93877B04543}"/>
          </ac:spMkLst>
        </pc:spChg>
        <pc:spChg chg="add del mod">
          <ac:chgData name="Shruti Bajaj" userId="2e51f6867a96e9d5" providerId="LiveId" clId="{6FC1CD7B-3411-4D78-8DA9-49C2F6E88E08}" dt="2023-10-14T20:48:45.832" v="97" actId="478"/>
          <ac:spMkLst>
            <pc:docMk/>
            <pc:sldMk cId="992933974" sldId="297"/>
            <ac:spMk id="6" creationId="{E1CC3BD0-605C-058A-FA7B-6CD61B07244F}"/>
          </ac:spMkLst>
        </pc:spChg>
      </pc:sldChg>
      <pc:sldChg chg="addSp delSp modSp mod modTransition">
        <pc:chgData name="Shruti Bajaj" userId="2e51f6867a96e9d5" providerId="LiveId" clId="{6FC1CD7B-3411-4D78-8DA9-49C2F6E88E08}" dt="2023-10-15T13:37:50.514" v="2307"/>
        <pc:sldMkLst>
          <pc:docMk/>
          <pc:sldMk cId="1688673256" sldId="298"/>
        </pc:sldMkLst>
        <pc:spChg chg="del">
          <ac:chgData name="Shruti Bajaj" userId="2e51f6867a96e9d5" providerId="LiveId" clId="{6FC1CD7B-3411-4D78-8DA9-49C2F6E88E08}" dt="2023-10-14T20:49:33.420" v="108" actId="478"/>
          <ac:spMkLst>
            <pc:docMk/>
            <pc:sldMk cId="1688673256" sldId="298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8:30.020" v="2153" actId="1076"/>
          <ac:spMkLst>
            <pc:docMk/>
            <pc:sldMk cId="1688673256" sldId="298"/>
            <ac:spMk id="2" creationId="{91969B29-A1ED-97A2-792A-FD722CC573E2}"/>
          </ac:spMkLst>
        </pc:spChg>
        <pc:spChg chg="add del mod">
          <ac:chgData name="Shruti Bajaj" userId="2e51f6867a96e9d5" providerId="LiveId" clId="{6FC1CD7B-3411-4D78-8DA9-49C2F6E88E08}" dt="2023-10-14T20:49:35.538" v="109" actId="478"/>
          <ac:spMkLst>
            <pc:docMk/>
            <pc:sldMk cId="1688673256" sldId="298"/>
            <ac:spMk id="4" creationId="{C5F2F094-2F9A-54BD-BF52-62DDB9AE602F}"/>
          </ac:spMkLst>
        </pc:spChg>
        <pc:spChg chg="mod">
          <ac:chgData name="Shruti Bajaj" userId="2e51f6867a96e9d5" providerId="LiveId" clId="{6FC1CD7B-3411-4D78-8DA9-49C2F6E88E08}" dt="2023-10-15T12:31:39.382" v="1945" actId="207"/>
          <ac:spMkLst>
            <pc:docMk/>
            <pc:sldMk cId="1688673256" sldId="298"/>
            <ac:spMk id="5" creationId="{D596A114-93CD-91D6-5282-9D4E4DF8E3AC}"/>
          </ac:spMkLst>
        </pc:spChg>
        <pc:spChg chg="mod">
          <ac:chgData name="Shruti Bajaj" userId="2e51f6867a96e9d5" providerId="LiveId" clId="{6FC1CD7B-3411-4D78-8DA9-49C2F6E88E08}" dt="2023-10-15T10:29:30.514" v="1533" actId="14100"/>
          <ac:spMkLst>
            <pc:docMk/>
            <pc:sldMk cId="1688673256" sldId="298"/>
            <ac:spMk id="13" creationId="{53D60A0C-2B11-6A9B-59D1-3D9B7EDF0C31}"/>
          </ac:spMkLst>
        </pc:spChg>
      </pc:sldChg>
      <pc:sldChg chg="addSp delSp modSp mod modTransition delAnim modAnim">
        <pc:chgData name="Shruti Bajaj" userId="2e51f6867a96e9d5" providerId="LiveId" clId="{6FC1CD7B-3411-4D78-8DA9-49C2F6E88E08}" dt="2023-10-15T13:37:50.514" v="2307"/>
        <pc:sldMkLst>
          <pc:docMk/>
          <pc:sldMk cId="713108781" sldId="299"/>
        </pc:sldMkLst>
        <pc:spChg chg="del">
          <ac:chgData name="Shruti Bajaj" userId="2e51f6867a96e9d5" providerId="LiveId" clId="{6FC1CD7B-3411-4D78-8DA9-49C2F6E88E08}" dt="2023-10-14T20:49:10.238" v="103" actId="478"/>
          <ac:spMkLst>
            <pc:docMk/>
            <pc:sldMk cId="713108781" sldId="299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2:38:41.550" v="1982" actId="14100"/>
          <ac:spMkLst>
            <pc:docMk/>
            <pc:sldMk cId="713108781" sldId="299"/>
            <ac:spMk id="3" creationId="{B75E0D48-2D4A-7175-92D5-8DCFC5D5850D}"/>
          </ac:spMkLst>
        </pc:spChg>
        <pc:spChg chg="add del mod">
          <ac:chgData name="Shruti Bajaj" userId="2e51f6867a96e9d5" providerId="LiveId" clId="{6FC1CD7B-3411-4D78-8DA9-49C2F6E88E08}" dt="2023-10-15T12:37:02.936" v="1965" actId="478"/>
          <ac:spMkLst>
            <pc:docMk/>
            <pc:sldMk cId="713108781" sldId="299"/>
            <ac:spMk id="5" creationId="{9A535C0C-5670-2825-97B7-B0F2CF53E1AC}"/>
          </ac:spMkLst>
        </pc:spChg>
        <pc:spChg chg="add del mod">
          <ac:chgData name="Shruti Bajaj" userId="2e51f6867a96e9d5" providerId="LiveId" clId="{6FC1CD7B-3411-4D78-8DA9-49C2F6E88E08}" dt="2023-10-14T20:49:12.514" v="104" actId="478"/>
          <ac:spMkLst>
            <pc:docMk/>
            <pc:sldMk cId="713108781" sldId="299"/>
            <ac:spMk id="5" creationId="{F2A44CC1-8B07-8E31-282C-F97B539BAA27}"/>
          </ac:spMkLst>
        </pc:spChg>
        <pc:spChg chg="mod">
          <ac:chgData name="Shruti Bajaj" userId="2e51f6867a96e9d5" providerId="LiveId" clId="{6FC1CD7B-3411-4D78-8DA9-49C2F6E88E08}" dt="2023-10-15T13:08:11.231" v="2151" actId="1076"/>
          <ac:spMkLst>
            <pc:docMk/>
            <pc:sldMk cId="713108781" sldId="299"/>
            <ac:spMk id="7" creationId="{6D88B2E6-B797-7B61-A896-68ABDCF39BEE}"/>
          </ac:spMkLst>
        </pc:spChg>
        <pc:graphicFrameChg chg="add del mod modGraphic">
          <ac:chgData name="Shruti Bajaj" userId="2e51f6867a96e9d5" providerId="LiveId" clId="{6FC1CD7B-3411-4D78-8DA9-49C2F6E88E08}" dt="2023-10-15T12:36:57.436" v="1964" actId="478"/>
          <ac:graphicFrameMkLst>
            <pc:docMk/>
            <pc:sldMk cId="713108781" sldId="299"/>
            <ac:graphicFrameMk id="2" creationId="{415EBF85-03F5-BA03-8819-3A3239D8C05D}"/>
          </ac:graphicFrameMkLst>
        </pc:graphicFrameChg>
        <pc:graphicFrameChg chg="add mod modGraphic">
          <ac:chgData name="Shruti Bajaj" userId="2e51f6867a96e9d5" providerId="LiveId" clId="{6FC1CD7B-3411-4D78-8DA9-49C2F6E88E08}" dt="2023-10-15T12:56:18.265" v="2072" actId="207"/>
          <ac:graphicFrameMkLst>
            <pc:docMk/>
            <pc:sldMk cId="713108781" sldId="299"/>
            <ac:graphicFrameMk id="6" creationId="{3A461AA1-0B5D-D0FB-B33A-BC7F49DD407F}"/>
          </ac:graphicFrameMkLst>
        </pc:graphicFrameChg>
        <pc:graphicFrameChg chg="del mod modGraphic">
          <ac:chgData name="Shruti Bajaj" userId="2e51f6867a96e9d5" providerId="LiveId" clId="{6FC1CD7B-3411-4D78-8DA9-49C2F6E88E08}" dt="2023-10-15T12:36:55.653" v="1963" actId="478"/>
          <ac:graphicFrameMkLst>
            <pc:docMk/>
            <pc:sldMk cId="713108781" sldId="299"/>
            <ac:graphicFrameMk id="9" creationId="{86FD7369-750D-25F1-2E29-6F3B7BDDB4EB}"/>
          </ac:graphicFrameMkLst>
        </pc:graphicFrameChg>
      </pc:sldChg>
      <pc:sldChg chg="addSp delSp modSp mod modTransition modAnim">
        <pc:chgData name="Shruti Bajaj" userId="2e51f6867a96e9d5" providerId="LiveId" clId="{6FC1CD7B-3411-4D78-8DA9-49C2F6E88E08}" dt="2023-10-15T13:37:50.514" v="2307"/>
        <pc:sldMkLst>
          <pc:docMk/>
          <pc:sldMk cId="4172149217" sldId="300"/>
        </pc:sldMkLst>
        <pc:spChg chg="del">
          <ac:chgData name="Shruti Bajaj" userId="2e51f6867a96e9d5" providerId="LiveId" clId="{6FC1CD7B-3411-4D78-8DA9-49C2F6E88E08}" dt="2023-10-14T20:49:57.616" v="114" actId="478"/>
          <ac:spMkLst>
            <pc:docMk/>
            <pc:sldMk cId="4172149217" sldId="300"/>
            <ac:spMk id="2" creationId="{69194514-13D8-EFE5-259D-DCD24952CE4D}"/>
          </ac:spMkLst>
        </pc:spChg>
        <pc:spChg chg="mod">
          <ac:chgData name="Shruti Bajaj" userId="2e51f6867a96e9d5" providerId="LiveId" clId="{6FC1CD7B-3411-4D78-8DA9-49C2F6E88E08}" dt="2023-10-15T13:09:27.823" v="2155" actId="1076"/>
          <ac:spMkLst>
            <pc:docMk/>
            <pc:sldMk cId="4172149217" sldId="300"/>
            <ac:spMk id="2" creationId="{83F95937-0C3E-BE8A-CA79-0FD2B325B185}"/>
          </ac:spMkLst>
        </pc:spChg>
        <pc:spChg chg="mod">
          <ac:chgData name="Shruti Bajaj" userId="2e51f6867a96e9d5" providerId="LiveId" clId="{6FC1CD7B-3411-4D78-8DA9-49C2F6E88E08}" dt="2023-10-15T12:31:13.159" v="1942" actId="207"/>
          <ac:spMkLst>
            <pc:docMk/>
            <pc:sldMk cId="4172149217" sldId="300"/>
            <ac:spMk id="3" creationId="{B75E0D48-2D4A-7175-92D5-8DCFC5D5850D}"/>
          </ac:spMkLst>
        </pc:spChg>
        <pc:spChg chg="add del mod">
          <ac:chgData name="Shruti Bajaj" userId="2e51f6867a96e9d5" providerId="LiveId" clId="{6FC1CD7B-3411-4D78-8DA9-49C2F6E88E08}" dt="2023-10-14T20:49:59.660" v="115" actId="478"/>
          <ac:spMkLst>
            <pc:docMk/>
            <pc:sldMk cId="4172149217" sldId="300"/>
            <ac:spMk id="5" creationId="{25DA796E-4C47-985A-0A45-7289AFE8FE53}"/>
          </ac:spMkLst>
        </pc:spChg>
        <pc:graphicFrameChg chg="mod modGraphic">
          <ac:chgData name="Shruti Bajaj" userId="2e51f6867a96e9d5" providerId="LiveId" clId="{6FC1CD7B-3411-4D78-8DA9-49C2F6E88E08}" dt="2023-10-15T10:31:17.736" v="1548" actId="14100"/>
          <ac:graphicFrameMkLst>
            <pc:docMk/>
            <pc:sldMk cId="4172149217" sldId="300"/>
            <ac:graphicFrameMk id="8" creationId="{4208E4BF-4137-0034-9561-69D32FC543EF}"/>
          </ac:graphicFrameMkLst>
        </pc:graphicFrame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1523127771" sldId="301"/>
        </pc:sldMkLst>
        <pc:spChg chg="mod">
          <ac:chgData name="Shruti Bajaj" userId="2e51f6867a96e9d5" providerId="LiveId" clId="{6FC1CD7B-3411-4D78-8DA9-49C2F6E88E08}" dt="2023-10-15T13:11:47.590" v="2202" actId="1076"/>
          <ac:spMkLst>
            <pc:docMk/>
            <pc:sldMk cId="1523127771" sldId="301"/>
            <ac:spMk id="2" creationId="{7E49C6B3-19F2-4B8C-033D-7378AABC596D}"/>
          </ac:spMkLst>
        </pc:spChg>
        <pc:spChg chg="mod">
          <ac:chgData name="Shruti Bajaj" userId="2e51f6867a96e9d5" providerId="LiveId" clId="{6FC1CD7B-3411-4D78-8DA9-49C2F6E88E08}" dt="2023-10-15T12:30:15.436" v="1933" actId="207"/>
          <ac:spMkLst>
            <pc:docMk/>
            <pc:sldMk cId="1523127771" sldId="301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6:03.787" v="1590" actId="14100"/>
          <ac:spMkLst>
            <pc:docMk/>
            <pc:sldMk cId="1523127771" sldId="301"/>
            <ac:spMk id="5" creationId="{5796F844-AE82-89BE-67E1-C216FBA962B2}"/>
          </ac:spMkLst>
        </pc:spChg>
      </pc:sldChg>
      <pc:sldChg chg="addSp delSp modSp add mod modTransition addAnim delAnim modAnim">
        <pc:chgData name="Shruti Bajaj" userId="2e51f6867a96e9d5" providerId="LiveId" clId="{6FC1CD7B-3411-4D78-8DA9-49C2F6E88E08}" dt="2023-10-15T13:38:12.551" v="2309"/>
        <pc:sldMkLst>
          <pc:docMk/>
          <pc:sldMk cId="1695484714" sldId="302"/>
        </pc:sldMkLst>
        <pc:spChg chg="mod">
          <ac:chgData name="Shruti Bajaj" userId="2e51f6867a96e9d5" providerId="LiveId" clId="{6FC1CD7B-3411-4D78-8DA9-49C2F6E88E08}" dt="2023-10-15T12:30:08.752" v="1932" actId="207"/>
          <ac:spMkLst>
            <pc:docMk/>
            <pc:sldMk cId="1695484714" sldId="302"/>
            <ac:spMk id="4" creationId="{C6AEE2A8-BB3C-1C4A-335B-C3E42960333B}"/>
          </ac:spMkLst>
        </pc:spChg>
        <pc:spChg chg="add mod">
          <ac:chgData name="Shruti Bajaj" userId="2e51f6867a96e9d5" providerId="LiveId" clId="{6FC1CD7B-3411-4D78-8DA9-49C2F6E88E08}" dt="2023-10-15T13:11:54.915" v="2204" actId="108"/>
          <ac:spMkLst>
            <pc:docMk/>
            <pc:sldMk cId="1695484714" sldId="302"/>
            <ac:spMk id="6" creationId="{8A61F7A6-F26E-6BDD-3421-90DDD7566873}"/>
          </ac:spMkLst>
        </pc:spChg>
        <pc:spChg chg="mod">
          <ac:chgData name="Shruti Bajaj" userId="2e51f6867a96e9d5" providerId="LiveId" clId="{6FC1CD7B-3411-4D78-8DA9-49C2F6E88E08}" dt="2023-10-15T13:12:11.298" v="2212" actId="14100"/>
          <ac:spMkLst>
            <pc:docMk/>
            <pc:sldMk cId="1695484714" sldId="302"/>
            <ac:spMk id="7" creationId="{706DD96A-F71D-CA63-7D7A-90F5BE8ACFB5}"/>
          </ac:spMkLst>
        </pc:spChg>
        <pc:graphicFrameChg chg="add del mod">
          <ac:chgData name="Shruti Bajaj" userId="2e51f6867a96e9d5" providerId="LiveId" clId="{6FC1CD7B-3411-4D78-8DA9-49C2F6E88E08}" dt="2023-10-15T07:31:02.447" v="462"/>
          <ac:graphicFrameMkLst>
            <pc:docMk/>
            <pc:sldMk cId="1695484714" sldId="302"/>
            <ac:graphicFrameMk id="2" creationId="{ABA2C617-61D1-028C-9B83-E5140E29188E}"/>
          </ac:graphicFrameMkLst>
        </pc:graphicFrameChg>
        <pc:graphicFrameChg chg="del">
          <ac:chgData name="Shruti Bajaj" userId="2e51f6867a96e9d5" providerId="LiveId" clId="{6FC1CD7B-3411-4D78-8DA9-49C2F6E88E08}" dt="2023-10-14T21:09:36.618" v="195" actId="478"/>
          <ac:graphicFrameMkLst>
            <pc:docMk/>
            <pc:sldMk cId="1695484714" sldId="302"/>
            <ac:graphicFrameMk id="3" creationId="{54778A00-010B-4FAF-604C-CB6A8A3BBEE6}"/>
          </ac:graphicFrameMkLst>
        </pc:graphicFrameChg>
        <pc:graphicFrameChg chg="add mod modGraphic">
          <ac:chgData name="Shruti Bajaj" userId="2e51f6867a96e9d5" providerId="LiveId" clId="{6FC1CD7B-3411-4D78-8DA9-49C2F6E88E08}" dt="2023-10-15T10:36:15.698" v="1592" actId="14100"/>
          <ac:graphicFrameMkLst>
            <pc:docMk/>
            <pc:sldMk cId="1695484714" sldId="302"/>
            <ac:graphicFrameMk id="3" creationId="{9464C43B-E8BB-88A8-1B8B-A8F5D21C22EF}"/>
          </ac:graphicFrameMkLst>
        </pc:graphicFrameChg>
        <pc:graphicFrameChg chg="add del mod modGraphic">
          <ac:chgData name="Shruti Bajaj" userId="2e51f6867a96e9d5" providerId="LiveId" clId="{6FC1CD7B-3411-4D78-8DA9-49C2F6E88E08}" dt="2023-10-15T07:34:08.963" v="491" actId="478"/>
          <ac:graphicFrameMkLst>
            <pc:docMk/>
            <pc:sldMk cId="1695484714" sldId="302"/>
            <ac:graphicFrameMk id="5" creationId="{D90B80FE-7EB6-BC60-DEF7-C5EFE686454A}"/>
          </ac:graphicFrameMkLst>
        </pc:graphicFrameChg>
      </pc:sldChg>
      <pc:sldChg chg="addSp delSp modSp new mod modTransition modAnim">
        <pc:chgData name="Shruti Bajaj" userId="2e51f6867a96e9d5" providerId="LiveId" clId="{6FC1CD7B-3411-4D78-8DA9-49C2F6E88E08}" dt="2023-10-15T13:37:50.514" v="2307"/>
        <pc:sldMkLst>
          <pc:docMk/>
          <pc:sldMk cId="236482388" sldId="303"/>
        </pc:sldMkLst>
        <pc:spChg chg="del">
          <ac:chgData name="Shruti Bajaj" userId="2e51f6867a96e9d5" providerId="LiveId" clId="{6FC1CD7B-3411-4D78-8DA9-49C2F6E88E08}" dt="2023-10-14T20:47:42.961" v="88" actId="478"/>
          <ac:spMkLst>
            <pc:docMk/>
            <pc:sldMk cId="236482388" sldId="303"/>
            <ac:spMk id="2" creationId="{B6909BC6-8DE5-9074-9689-BB0B4FCAABB7}"/>
          </ac:spMkLst>
        </pc:spChg>
        <pc:spChg chg="add mod">
          <ac:chgData name="Shruti Bajaj" userId="2e51f6867a96e9d5" providerId="LiveId" clId="{6FC1CD7B-3411-4D78-8DA9-49C2F6E88E08}" dt="2023-10-15T07:02:36.193" v="361" actId="14100"/>
          <ac:spMkLst>
            <pc:docMk/>
            <pc:sldMk cId="236482388" sldId="303"/>
            <ac:spMk id="3" creationId="{57C649A2-5239-6AF6-C4F3-28D5E929C91E}"/>
          </ac:spMkLst>
        </pc:spChg>
        <pc:spChg chg="add del mod">
          <ac:chgData name="Shruti Bajaj" userId="2e51f6867a96e9d5" providerId="LiveId" clId="{6FC1CD7B-3411-4D78-8DA9-49C2F6E88E08}" dt="2023-10-15T08:19:38.071" v="665" actId="478"/>
          <ac:spMkLst>
            <pc:docMk/>
            <pc:sldMk cId="236482388" sldId="303"/>
            <ac:spMk id="12" creationId="{053C2735-5C0F-AB7E-EA14-F91E4CA34BB6}"/>
          </ac:spMkLst>
        </pc:spChg>
        <pc:spChg chg="mod">
          <ac:chgData name="Shruti Bajaj" userId="2e51f6867a96e9d5" providerId="LiveId" clId="{6FC1CD7B-3411-4D78-8DA9-49C2F6E88E08}" dt="2023-10-15T13:05:33.093" v="2111" actId="1076"/>
          <ac:spMkLst>
            <pc:docMk/>
            <pc:sldMk cId="236482388" sldId="303"/>
            <ac:spMk id="13" creationId="{B6929B3E-A82E-EC7B-349D-01FA2EF8F08B}"/>
          </ac:spMkLst>
        </pc:spChg>
        <pc:picChg chg="add del mod">
          <ac:chgData name="Shruti Bajaj" userId="2e51f6867a96e9d5" providerId="LiveId" clId="{6FC1CD7B-3411-4D78-8DA9-49C2F6E88E08}" dt="2023-10-15T07:00:17.009" v="351" actId="478"/>
          <ac:picMkLst>
            <pc:docMk/>
            <pc:sldMk cId="236482388" sldId="303"/>
            <ac:picMk id="4" creationId="{4FEB729C-F003-0BA3-4851-24108C2B6D1A}"/>
          </ac:picMkLst>
        </pc:picChg>
        <pc:picChg chg="add del mod">
          <ac:chgData name="Shruti Bajaj" userId="2e51f6867a96e9d5" providerId="LiveId" clId="{6FC1CD7B-3411-4D78-8DA9-49C2F6E88E08}" dt="2023-10-15T06:55:30.225" v="332" actId="478"/>
          <ac:picMkLst>
            <pc:docMk/>
            <pc:sldMk cId="236482388" sldId="303"/>
            <ac:picMk id="4" creationId="{689BD9EF-8114-B00D-7938-DA022A5136C0}"/>
          </ac:picMkLst>
        </pc:picChg>
        <pc:picChg chg="add del mod">
          <ac:chgData name="Shruti Bajaj" userId="2e51f6867a96e9d5" providerId="LiveId" clId="{6FC1CD7B-3411-4D78-8DA9-49C2F6E88E08}" dt="2023-10-15T06:58:28.164" v="345" actId="478"/>
          <ac:picMkLst>
            <pc:docMk/>
            <pc:sldMk cId="236482388" sldId="303"/>
            <ac:picMk id="6" creationId="{3D55181F-F058-C1E8-CFAC-B1685B32A1FC}"/>
          </ac:picMkLst>
        </pc:picChg>
        <pc:picChg chg="add del mod">
          <ac:chgData name="Shruti Bajaj" userId="2e51f6867a96e9d5" providerId="LiveId" clId="{6FC1CD7B-3411-4D78-8DA9-49C2F6E88E08}" dt="2023-10-15T07:00:41.629" v="353" actId="478"/>
          <ac:picMkLst>
            <pc:docMk/>
            <pc:sldMk cId="236482388" sldId="303"/>
            <ac:picMk id="7" creationId="{1C646FA3-E390-7A6F-59D8-85587E85BE92}"/>
          </ac:picMkLst>
        </pc:picChg>
        <pc:picChg chg="add del mod">
          <ac:chgData name="Shruti Bajaj" userId="2e51f6867a96e9d5" providerId="LiveId" clId="{6FC1CD7B-3411-4D78-8DA9-49C2F6E88E08}" dt="2023-10-15T08:19:21.436" v="660" actId="478"/>
          <ac:picMkLst>
            <pc:docMk/>
            <pc:sldMk cId="236482388" sldId="303"/>
            <ac:picMk id="9" creationId="{33A65856-E999-9FEF-A47E-011D1CFA0B7D}"/>
          </ac:picMkLst>
        </pc:picChg>
        <pc:picChg chg="add mod">
          <ac:chgData name="Shruti Bajaj" userId="2e51f6867a96e9d5" providerId="LiveId" clId="{6FC1CD7B-3411-4D78-8DA9-49C2F6E88E08}" dt="2023-10-15T08:36:22.693" v="728" actId="14100"/>
          <ac:picMkLst>
            <pc:docMk/>
            <pc:sldMk cId="236482388" sldId="303"/>
            <ac:picMk id="11" creationId="{53306DB0-6F53-A59D-326D-8B6143A926F6}"/>
          </ac:picMkLst>
        </pc:picChg>
      </pc:sldChg>
      <pc:sldChg chg="addSp delSp modSp add mod modTransition setBg modAnim">
        <pc:chgData name="Shruti Bajaj" userId="2e51f6867a96e9d5" providerId="LiveId" clId="{6FC1CD7B-3411-4D78-8DA9-49C2F6E88E08}" dt="2023-10-15T13:37:50.514" v="2307"/>
        <pc:sldMkLst>
          <pc:docMk/>
          <pc:sldMk cId="2849587495" sldId="304"/>
        </pc:sldMkLst>
        <pc:spChg chg="mod">
          <ac:chgData name="Shruti Bajaj" userId="2e51f6867a96e9d5" providerId="LiveId" clId="{6FC1CD7B-3411-4D78-8DA9-49C2F6E88E08}" dt="2023-10-15T12:43:06.958" v="2014" actId="20577"/>
          <ac:spMkLst>
            <pc:docMk/>
            <pc:sldMk cId="2849587495" sldId="304"/>
            <ac:spMk id="3" creationId="{57C649A2-5239-6AF6-C4F3-28D5E929C91E}"/>
          </ac:spMkLst>
        </pc:spChg>
        <pc:spChg chg="mod">
          <ac:chgData name="Shruti Bajaj" userId="2e51f6867a96e9d5" providerId="LiveId" clId="{6FC1CD7B-3411-4D78-8DA9-49C2F6E88E08}" dt="2023-10-15T13:10:24.265" v="2171" actId="403"/>
          <ac:spMkLst>
            <pc:docMk/>
            <pc:sldMk cId="2849587495" sldId="304"/>
            <ac:spMk id="7" creationId="{58B2C033-59CC-A5EC-01FB-DFEB51D3AE3E}"/>
          </ac:spMkLst>
        </pc:spChg>
        <pc:picChg chg="add del mod">
          <ac:chgData name="Shruti Bajaj" userId="2e51f6867a96e9d5" providerId="LiveId" clId="{6FC1CD7B-3411-4D78-8DA9-49C2F6E88E08}" dt="2023-10-15T06:44:04.618" v="287" actId="478"/>
          <ac:picMkLst>
            <pc:docMk/>
            <pc:sldMk cId="2849587495" sldId="304"/>
            <ac:picMk id="4" creationId="{0EE9AB52-9AA8-DE0C-8CFE-9FA6672D1B74}"/>
          </ac:picMkLst>
        </pc:picChg>
        <pc:picChg chg="add del mod">
          <ac:chgData name="Shruti Bajaj" userId="2e51f6867a96e9d5" providerId="LiveId" clId="{6FC1CD7B-3411-4D78-8DA9-49C2F6E88E08}" dt="2023-10-15T07:07:33.222" v="377" actId="478"/>
          <ac:picMkLst>
            <pc:docMk/>
            <pc:sldMk cId="2849587495" sldId="304"/>
            <ac:picMk id="4" creationId="{EF2B2FF0-B8C7-8705-5BE7-F75286DE7651}"/>
          </ac:picMkLst>
        </pc:picChg>
        <pc:picChg chg="add del mod">
          <ac:chgData name="Shruti Bajaj" userId="2e51f6867a96e9d5" providerId="LiveId" clId="{6FC1CD7B-3411-4D78-8DA9-49C2F6E88E08}" dt="2023-10-15T06:46:36.840" v="291" actId="478"/>
          <ac:picMkLst>
            <pc:docMk/>
            <pc:sldMk cId="2849587495" sldId="304"/>
            <ac:picMk id="6" creationId="{5213902A-4B5B-5636-C91B-5663EEF87A9D}"/>
          </ac:picMkLst>
        </pc:picChg>
        <pc:picChg chg="add del mod">
          <ac:chgData name="Shruti Bajaj" userId="2e51f6867a96e9d5" providerId="LiveId" clId="{6FC1CD7B-3411-4D78-8DA9-49C2F6E88E08}" dt="2023-10-15T09:40:54.068" v="1217" actId="14100"/>
          <ac:picMkLst>
            <pc:docMk/>
            <pc:sldMk cId="2849587495" sldId="304"/>
            <ac:picMk id="6" creationId="{69C0CB20-F483-0D20-F248-A08BA43F83F7}"/>
          </ac:picMkLst>
        </pc:picChg>
        <pc:picChg chg="add del mod">
          <ac:chgData name="Shruti Bajaj" userId="2e51f6867a96e9d5" providerId="LiveId" clId="{6FC1CD7B-3411-4D78-8DA9-49C2F6E88E08}" dt="2023-10-15T06:50:05.486" v="309" actId="478"/>
          <ac:picMkLst>
            <pc:docMk/>
            <pc:sldMk cId="2849587495" sldId="304"/>
            <ac:picMk id="8" creationId="{272D8FE5-DDB7-B965-F3C7-595CA94A9F1C}"/>
          </ac:picMkLst>
        </pc:picChg>
        <pc:picChg chg="add del mod">
          <ac:chgData name="Shruti Bajaj" userId="2e51f6867a96e9d5" providerId="LiveId" clId="{6FC1CD7B-3411-4D78-8DA9-49C2F6E88E08}" dt="2023-10-15T06:50:30.185" v="311" actId="478"/>
          <ac:picMkLst>
            <pc:docMk/>
            <pc:sldMk cId="2849587495" sldId="304"/>
            <ac:picMk id="10" creationId="{8AC3AEB8-BFFE-C8B3-0428-8E440417949E}"/>
          </ac:picMkLst>
        </pc:picChg>
        <pc:picChg chg="add del mod">
          <ac:chgData name="Shruti Bajaj" userId="2e51f6867a96e9d5" providerId="LiveId" clId="{6FC1CD7B-3411-4D78-8DA9-49C2F6E88E08}" dt="2023-10-15T06:50:59.926" v="314" actId="478"/>
          <ac:picMkLst>
            <pc:docMk/>
            <pc:sldMk cId="2849587495" sldId="304"/>
            <ac:picMk id="12" creationId="{A1776278-1855-9D1A-1726-E05A0A9BA7DF}"/>
          </ac:picMkLst>
        </pc:picChg>
        <pc:picChg chg="add del mod">
          <ac:chgData name="Shruti Bajaj" userId="2e51f6867a96e9d5" providerId="LiveId" clId="{6FC1CD7B-3411-4D78-8DA9-49C2F6E88E08}" dt="2023-10-15T06:52:52.882" v="316" actId="478"/>
          <ac:picMkLst>
            <pc:docMk/>
            <pc:sldMk cId="2849587495" sldId="304"/>
            <ac:picMk id="14" creationId="{E53A98EE-66BA-2C74-8BF3-09CEA889389A}"/>
          </ac:picMkLst>
        </pc:picChg>
        <pc:picChg chg="add del mod">
          <ac:chgData name="Shruti Bajaj" userId="2e51f6867a96e9d5" providerId="LiveId" clId="{6FC1CD7B-3411-4D78-8DA9-49C2F6E88E08}" dt="2023-10-15T06:54:05.950" v="325" actId="478"/>
          <ac:picMkLst>
            <pc:docMk/>
            <pc:sldMk cId="2849587495" sldId="304"/>
            <ac:picMk id="16" creationId="{6A7C2F1F-9A47-C30B-3A7A-35F7C3002BE8}"/>
          </ac:picMkLst>
        </pc:pic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2805686198" sldId="305"/>
        </pc:sldMkLst>
        <pc:spChg chg="mod">
          <ac:chgData name="Shruti Bajaj" userId="2e51f6867a96e9d5" providerId="LiveId" clId="{6FC1CD7B-3411-4D78-8DA9-49C2F6E88E08}" dt="2023-10-15T13:09:53.022" v="2161" actId="1076"/>
          <ac:spMkLst>
            <pc:docMk/>
            <pc:sldMk cId="2805686198" sldId="305"/>
            <ac:spMk id="2" creationId="{061E8FC2-97B6-48E4-3B56-C03FA4FD45F3}"/>
          </ac:spMkLst>
        </pc:spChg>
        <pc:spChg chg="mod">
          <ac:chgData name="Shruti Bajaj" userId="2e51f6867a96e9d5" providerId="LiveId" clId="{6FC1CD7B-3411-4D78-8DA9-49C2F6E88E08}" dt="2023-10-15T13:35:53.612" v="2295"/>
          <ac:spMkLst>
            <pc:docMk/>
            <pc:sldMk cId="2805686198" sldId="305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3:29.716" v="1564" actId="14100"/>
          <ac:spMkLst>
            <pc:docMk/>
            <pc:sldMk cId="2805686198" sldId="305"/>
            <ac:spMk id="5" creationId="{5796F844-AE82-89BE-67E1-C216FBA962B2}"/>
          </ac:spMkLst>
        </pc:spChg>
      </pc:sldChg>
      <pc:sldChg chg="addSp delSp modSp add mod modTransition setBg modAnim">
        <pc:chgData name="Shruti Bajaj" userId="2e51f6867a96e9d5" providerId="LiveId" clId="{6FC1CD7B-3411-4D78-8DA9-49C2F6E88E08}" dt="2023-10-15T13:37:50.514" v="2307"/>
        <pc:sldMkLst>
          <pc:docMk/>
          <pc:sldMk cId="1683384379" sldId="306"/>
        </pc:sldMkLst>
        <pc:spChg chg="mod">
          <ac:chgData name="Shruti Bajaj" userId="2e51f6867a96e9d5" providerId="LiveId" clId="{6FC1CD7B-3411-4D78-8DA9-49C2F6E88E08}" dt="2023-10-15T13:10:12.629" v="2164" actId="1076"/>
          <ac:spMkLst>
            <pc:docMk/>
            <pc:sldMk cId="1683384379" sldId="306"/>
            <ac:spMk id="3" creationId="{872053EC-6FA3-544D-746B-BCEE96626D9F}"/>
          </ac:spMkLst>
        </pc:spChg>
        <pc:spChg chg="mod">
          <ac:chgData name="Shruti Bajaj" userId="2e51f6867a96e9d5" providerId="LiveId" clId="{6FC1CD7B-3411-4D78-8DA9-49C2F6E88E08}" dt="2023-10-15T12:30:50.831" v="1938" actId="207"/>
          <ac:spMkLst>
            <pc:docMk/>
            <pc:sldMk cId="1683384379" sldId="306"/>
            <ac:spMk id="4" creationId="{C6AEE2A8-BB3C-1C4A-335B-C3E42960333B}"/>
          </ac:spMkLst>
        </pc:spChg>
        <pc:graphicFrameChg chg="add mod modGraphic">
          <ac:chgData name="Shruti Bajaj" userId="2e51f6867a96e9d5" providerId="LiveId" clId="{6FC1CD7B-3411-4D78-8DA9-49C2F6E88E08}" dt="2023-10-15T10:33:52.903" v="1568" actId="14100"/>
          <ac:graphicFrameMkLst>
            <pc:docMk/>
            <pc:sldMk cId="1683384379" sldId="306"/>
            <ac:graphicFrameMk id="2" creationId="{F27CED64-68A3-5E6C-ACA1-6BC289EA07E2}"/>
          </ac:graphicFrameMkLst>
        </pc:graphicFrameChg>
        <pc:graphicFrameChg chg="del">
          <ac:chgData name="Shruti Bajaj" userId="2e51f6867a96e9d5" providerId="LiveId" clId="{6FC1CD7B-3411-4D78-8DA9-49C2F6E88E08}" dt="2023-10-15T08:46:47.536" v="836" actId="478"/>
          <ac:graphicFrameMkLst>
            <pc:docMk/>
            <pc:sldMk cId="1683384379" sldId="306"/>
            <ac:graphicFrameMk id="5" creationId="{0381AE93-3D12-8D78-BDD7-0A181B1FFBBF}"/>
          </ac:graphicFrameMkLst>
        </pc:graphicFrame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4013141505" sldId="307"/>
        </pc:sldMkLst>
        <pc:spChg chg="mod">
          <ac:chgData name="Shruti Bajaj" userId="2e51f6867a96e9d5" providerId="LiveId" clId="{6FC1CD7B-3411-4D78-8DA9-49C2F6E88E08}" dt="2023-10-15T13:12:25.256" v="2214" actId="1076"/>
          <ac:spMkLst>
            <pc:docMk/>
            <pc:sldMk cId="4013141505" sldId="307"/>
            <ac:spMk id="2" creationId="{AE73B0EE-33EC-4FF8-E8D2-69E7D0C32A7D}"/>
          </ac:spMkLst>
        </pc:spChg>
        <pc:spChg chg="mod">
          <ac:chgData name="Shruti Bajaj" userId="2e51f6867a96e9d5" providerId="LiveId" clId="{6FC1CD7B-3411-4D78-8DA9-49C2F6E88E08}" dt="2023-10-15T13:36:17.058" v="2296"/>
          <ac:spMkLst>
            <pc:docMk/>
            <pc:sldMk cId="4013141505" sldId="307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6:26.233" v="1594" actId="14100"/>
          <ac:spMkLst>
            <pc:docMk/>
            <pc:sldMk cId="4013141505" sldId="307"/>
            <ac:spMk id="5" creationId="{5796F844-AE82-89BE-67E1-C216FBA962B2}"/>
          </ac:spMkLst>
        </pc:spChg>
      </pc:sldChg>
      <pc:sldChg chg="addSp delSp modSp add mod modTransition modAnim">
        <pc:chgData name="Shruti Bajaj" userId="2e51f6867a96e9d5" providerId="LiveId" clId="{6FC1CD7B-3411-4D78-8DA9-49C2F6E88E08}" dt="2023-10-15T13:37:50.514" v="2307"/>
        <pc:sldMkLst>
          <pc:docMk/>
          <pc:sldMk cId="1686695324" sldId="308"/>
        </pc:sldMkLst>
        <pc:spChg chg="mod">
          <ac:chgData name="Shruti Bajaj" userId="2e51f6867a96e9d5" providerId="LiveId" clId="{6FC1CD7B-3411-4D78-8DA9-49C2F6E88E08}" dt="2023-10-15T13:12:42.392" v="2221" actId="1076"/>
          <ac:spMkLst>
            <pc:docMk/>
            <pc:sldMk cId="1686695324" sldId="308"/>
            <ac:spMk id="3" creationId="{C058FB3D-A852-4DA8-2D8F-CD403DFD3C43}"/>
          </ac:spMkLst>
        </pc:spChg>
        <pc:spChg chg="mod">
          <ac:chgData name="Shruti Bajaj" userId="2e51f6867a96e9d5" providerId="LiveId" clId="{6FC1CD7B-3411-4D78-8DA9-49C2F6E88E08}" dt="2023-10-15T12:29:56.801" v="1930" actId="207"/>
          <ac:spMkLst>
            <pc:docMk/>
            <pc:sldMk cId="1686695324" sldId="308"/>
            <ac:spMk id="4" creationId="{C6AEE2A8-BB3C-1C4A-335B-C3E42960333B}"/>
          </ac:spMkLst>
        </pc:spChg>
        <pc:graphicFrameChg chg="add mod modGraphic">
          <ac:chgData name="Shruti Bajaj" userId="2e51f6867a96e9d5" providerId="LiveId" clId="{6FC1CD7B-3411-4D78-8DA9-49C2F6E88E08}" dt="2023-10-15T12:17:28.485" v="1885" actId="20577"/>
          <ac:graphicFrameMkLst>
            <pc:docMk/>
            <pc:sldMk cId="1686695324" sldId="308"/>
            <ac:graphicFrameMk id="2" creationId="{A20ED078-BC94-7A97-A003-8A9FA10E8D3C}"/>
          </ac:graphicFrameMkLst>
        </pc:graphicFrameChg>
        <pc:graphicFrameChg chg="del">
          <ac:chgData name="Shruti Bajaj" userId="2e51f6867a96e9d5" providerId="LiveId" clId="{6FC1CD7B-3411-4D78-8DA9-49C2F6E88E08}" dt="2023-10-14T21:09:30.712" v="194" actId="478"/>
          <ac:graphicFrameMkLst>
            <pc:docMk/>
            <pc:sldMk cId="1686695324" sldId="308"/>
            <ac:graphicFrameMk id="3" creationId="{54778A00-010B-4FAF-604C-CB6A8A3BBEE6}"/>
          </ac:graphicFrameMkLst>
        </pc:graphicFrame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2153233788" sldId="309"/>
        </pc:sldMkLst>
        <pc:spChg chg="mod">
          <ac:chgData name="Shruti Bajaj" userId="2e51f6867a96e9d5" providerId="LiveId" clId="{6FC1CD7B-3411-4D78-8DA9-49C2F6E88E08}" dt="2023-10-15T13:12:56.318" v="2228" actId="1076"/>
          <ac:spMkLst>
            <pc:docMk/>
            <pc:sldMk cId="2153233788" sldId="309"/>
            <ac:spMk id="2" creationId="{AA5DFAF3-9104-C605-ECD5-B71814B53DBA}"/>
          </ac:spMkLst>
        </pc:spChg>
        <pc:spChg chg="mod">
          <ac:chgData name="Shruti Bajaj" userId="2e51f6867a96e9d5" providerId="LiveId" clId="{6FC1CD7B-3411-4D78-8DA9-49C2F6E88E08}" dt="2023-10-15T13:36:25.439" v="2297"/>
          <ac:spMkLst>
            <pc:docMk/>
            <pc:sldMk cId="2153233788" sldId="309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0:37:01.135" v="1602" actId="14100"/>
          <ac:spMkLst>
            <pc:docMk/>
            <pc:sldMk cId="2153233788" sldId="309"/>
            <ac:spMk id="5" creationId="{5796F844-AE82-89BE-67E1-C216FBA962B2}"/>
          </ac:spMkLst>
        </pc:spChg>
      </pc:sldChg>
      <pc:sldChg chg="addSp modSp add mod modTransition modAnim">
        <pc:chgData name="Shruti Bajaj" userId="2e51f6867a96e9d5" providerId="LiveId" clId="{6FC1CD7B-3411-4D78-8DA9-49C2F6E88E08}" dt="2023-10-15T13:37:50.514" v="2307"/>
        <pc:sldMkLst>
          <pc:docMk/>
          <pc:sldMk cId="3023866094" sldId="310"/>
        </pc:sldMkLst>
        <pc:spChg chg="mod">
          <ac:chgData name="Shruti Bajaj" userId="2e51f6867a96e9d5" providerId="LiveId" clId="{6FC1CD7B-3411-4D78-8DA9-49C2F6E88E08}" dt="2023-10-15T13:13:12.302" v="2235" actId="1076"/>
          <ac:spMkLst>
            <pc:docMk/>
            <pc:sldMk cId="3023866094" sldId="310"/>
            <ac:spMk id="3" creationId="{D8637D5C-E58B-7516-367E-3915FCFD974A}"/>
          </ac:spMkLst>
        </pc:spChg>
        <pc:spChg chg="mod">
          <ac:chgData name="Shruti Bajaj" userId="2e51f6867a96e9d5" providerId="LiveId" clId="{6FC1CD7B-3411-4D78-8DA9-49C2F6E88E08}" dt="2023-10-15T12:29:43.897" v="1928" actId="207"/>
          <ac:spMkLst>
            <pc:docMk/>
            <pc:sldMk cId="3023866094" sldId="310"/>
            <ac:spMk id="4" creationId="{C6AEE2A8-BB3C-1C4A-335B-C3E42960333B}"/>
          </ac:spMkLst>
        </pc:spChg>
        <pc:graphicFrameChg chg="add mod modGraphic">
          <ac:chgData name="Shruti Bajaj" userId="2e51f6867a96e9d5" providerId="LiveId" clId="{6FC1CD7B-3411-4D78-8DA9-49C2F6E88E08}" dt="2023-10-15T10:37:16.492" v="1606" actId="14100"/>
          <ac:graphicFrameMkLst>
            <pc:docMk/>
            <pc:sldMk cId="3023866094" sldId="310"/>
            <ac:graphicFrameMk id="2" creationId="{34842CAC-FC1B-AB93-8E7F-EEFBCCBF94E8}"/>
          </ac:graphicFrameMkLst>
        </pc:graphicFrame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4131576122" sldId="311"/>
        </pc:sldMkLst>
        <pc:spChg chg="mod">
          <ac:chgData name="Shruti Bajaj" userId="2e51f6867a96e9d5" providerId="LiveId" clId="{6FC1CD7B-3411-4D78-8DA9-49C2F6E88E08}" dt="2023-10-15T13:13:23.509" v="2242" actId="403"/>
          <ac:spMkLst>
            <pc:docMk/>
            <pc:sldMk cId="4131576122" sldId="311"/>
            <ac:spMk id="2" creationId="{862761A2-5410-B268-EFB1-B45152D10DD1}"/>
          </ac:spMkLst>
        </pc:spChg>
        <pc:spChg chg="mod">
          <ac:chgData name="Shruti Bajaj" userId="2e51f6867a96e9d5" providerId="LiveId" clId="{6FC1CD7B-3411-4D78-8DA9-49C2F6E88E08}" dt="2023-10-15T13:36:32.881" v="2298"/>
          <ac:spMkLst>
            <pc:docMk/>
            <pc:sldMk cId="4131576122" sldId="311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2:18:44.018" v="1889" actId="20577"/>
          <ac:spMkLst>
            <pc:docMk/>
            <pc:sldMk cId="4131576122" sldId="311"/>
            <ac:spMk id="5" creationId="{5796F844-AE82-89BE-67E1-C216FBA962B2}"/>
          </ac:spMkLst>
        </pc:spChg>
      </pc:sldChg>
      <pc:sldChg chg="add del">
        <pc:chgData name="Shruti Bajaj" userId="2e51f6867a96e9d5" providerId="LiveId" clId="{6FC1CD7B-3411-4D78-8DA9-49C2F6E88E08}" dt="2023-10-14T21:13:41.077" v="220" actId="2696"/>
        <pc:sldMkLst>
          <pc:docMk/>
          <pc:sldMk cId="182880723" sldId="312"/>
        </pc:sldMkLst>
      </pc:sldChg>
      <pc:sldChg chg="add del">
        <pc:chgData name="Shruti Bajaj" userId="2e51f6867a96e9d5" providerId="LiveId" clId="{6FC1CD7B-3411-4D78-8DA9-49C2F6E88E08}" dt="2023-10-14T21:13:36.463" v="219" actId="2696"/>
        <pc:sldMkLst>
          <pc:docMk/>
          <pc:sldMk cId="2368877325" sldId="313"/>
        </pc:sldMkLst>
      </pc:sldChg>
      <pc:sldChg chg="addSp modSp add mod modTransition modAnim">
        <pc:chgData name="Shruti Bajaj" userId="2e51f6867a96e9d5" providerId="LiveId" clId="{6FC1CD7B-3411-4D78-8DA9-49C2F6E88E08}" dt="2023-10-15T13:37:50.514" v="2307"/>
        <pc:sldMkLst>
          <pc:docMk/>
          <pc:sldMk cId="786243536" sldId="314"/>
        </pc:sldMkLst>
        <pc:spChg chg="mod">
          <ac:chgData name="Shruti Bajaj" userId="2e51f6867a96e9d5" providerId="LiveId" clId="{6FC1CD7B-3411-4D78-8DA9-49C2F6E88E08}" dt="2023-10-15T13:13:32.689" v="2244" actId="1076"/>
          <ac:spMkLst>
            <pc:docMk/>
            <pc:sldMk cId="786243536" sldId="314"/>
            <ac:spMk id="3" creationId="{31F86A16-2026-DBE2-3749-4D3F5D57015E}"/>
          </ac:spMkLst>
        </pc:spChg>
        <pc:spChg chg="mod">
          <ac:chgData name="Shruti Bajaj" userId="2e51f6867a96e9d5" providerId="LiveId" clId="{6FC1CD7B-3411-4D78-8DA9-49C2F6E88E08}" dt="2023-10-15T12:29:29.860" v="1925" actId="207"/>
          <ac:spMkLst>
            <pc:docMk/>
            <pc:sldMk cId="786243536" sldId="314"/>
            <ac:spMk id="4" creationId="{C6AEE2A8-BB3C-1C4A-335B-C3E42960333B}"/>
          </ac:spMkLst>
        </pc:spChg>
        <pc:graphicFrameChg chg="add mod modGraphic">
          <ac:chgData name="Shruti Bajaj" userId="2e51f6867a96e9d5" providerId="LiveId" clId="{6FC1CD7B-3411-4D78-8DA9-49C2F6E88E08}" dt="2023-10-15T12:18:50.022" v="1893" actId="20577"/>
          <ac:graphicFrameMkLst>
            <pc:docMk/>
            <pc:sldMk cId="786243536" sldId="314"/>
            <ac:graphicFrameMk id="2" creationId="{62C1B48E-28B2-A137-BC5F-AE723170C24D}"/>
          </ac:graphicFrameMkLst>
        </pc:graphicFrameChg>
      </pc:sldChg>
      <pc:sldChg chg="modSp add mod modTransition">
        <pc:chgData name="Shruti Bajaj" userId="2e51f6867a96e9d5" providerId="LiveId" clId="{6FC1CD7B-3411-4D78-8DA9-49C2F6E88E08}" dt="2023-10-15T13:37:50.514" v="2307"/>
        <pc:sldMkLst>
          <pc:docMk/>
          <pc:sldMk cId="1734884891" sldId="315"/>
        </pc:sldMkLst>
        <pc:spChg chg="mod">
          <ac:chgData name="Shruti Bajaj" userId="2e51f6867a96e9d5" providerId="LiveId" clId="{6FC1CD7B-3411-4D78-8DA9-49C2F6E88E08}" dt="2023-10-15T13:13:39.808" v="2246" actId="1076"/>
          <ac:spMkLst>
            <pc:docMk/>
            <pc:sldMk cId="1734884891" sldId="315"/>
            <ac:spMk id="2" creationId="{0D1ADB3A-E827-1B2C-689B-0BD70101341D}"/>
          </ac:spMkLst>
        </pc:spChg>
        <pc:spChg chg="mod">
          <ac:chgData name="Shruti Bajaj" userId="2e51f6867a96e9d5" providerId="LiveId" clId="{6FC1CD7B-3411-4D78-8DA9-49C2F6E88E08}" dt="2023-10-15T12:29:24.626" v="1924" actId="207"/>
          <ac:spMkLst>
            <pc:docMk/>
            <pc:sldMk cId="1734884891" sldId="315"/>
            <ac:spMk id="4" creationId="{C6AEE2A8-BB3C-1C4A-335B-C3E42960333B}"/>
          </ac:spMkLst>
        </pc:spChg>
        <pc:spChg chg="mod">
          <ac:chgData name="Shruti Bajaj" userId="2e51f6867a96e9d5" providerId="LiveId" clId="{6FC1CD7B-3411-4D78-8DA9-49C2F6E88E08}" dt="2023-10-15T12:20:38.076" v="1899"/>
          <ac:spMkLst>
            <pc:docMk/>
            <pc:sldMk cId="1734884891" sldId="315"/>
            <ac:spMk id="5" creationId="{5796F844-AE82-89BE-67E1-C216FBA962B2}"/>
          </ac:spMkLst>
        </pc:spChg>
      </pc:sldChg>
      <pc:sldChg chg="addSp modSp add mod modTransition modAnim">
        <pc:chgData name="Shruti Bajaj" userId="2e51f6867a96e9d5" providerId="LiveId" clId="{6FC1CD7B-3411-4D78-8DA9-49C2F6E88E08}" dt="2023-10-15T13:37:50.514" v="2307"/>
        <pc:sldMkLst>
          <pc:docMk/>
          <pc:sldMk cId="4251297015" sldId="316"/>
        </pc:sldMkLst>
        <pc:spChg chg="mod">
          <ac:chgData name="Shruti Bajaj" userId="2e51f6867a96e9d5" providerId="LiveId" clId="{6FC1CD7B-3411-4D78-8DA9-49C2F6E88E08}" dt="2023-10-15T13:13:51.374" v="2253" actId="1076"/>
          <ac:spMkLst>
            <pc:docMk/>
            <pc:sldMk cId="4251297015" sldId="316"/>
            <ac:spMk id="3" creationId="{45B8839D-ADCA-1FDE-C985-C7DDCD2575B8}"/>
          </ac:spMkLst>
        </pc:spChg>
        <pc:spChg chg="mod">
          <ac:chgData name="Shruti Bajaj" userId="2e51f6867a96e9d5" providerId="LiveId" clId="{6FC1CD7B-3411-4D78-8DA9-49C2F6E88E08}" dt="2023-10-15T12:29:16.699" v="1922" actId="207"/>
          <ac:spMkLst>
            <pc:docMk/>
            <pc:sldMk cId="4251297015" sldId="316"/>
            <ac:spMk id="4" creationId="{C6AEE2A8-BB3C-1C4A-335B-C3E42960333B}"/>
          </ac:spMkLst>
        </pc:spChg>
        <pc:graphicFrameChg chg="add mod modGraphic">
          <ac:chgData name="Shruti Bajaj" userId="2e51f6867a96e9d5" providerId="LiveId" clId="{6FC1CD7B-3411-4D78-8DA9-49C2F6E88E08}" dt="2023-10-15T10:38:33.375" v="1621" actId="14100"/>
          <ac:graphicFrameMkLst>
            <pc:docMk/>
            <pc:sldMk cId="4251297015" sldId="316"/>
            <ac:graphicFrameMk id="2" creationId="{246AADAC-4152-9BBC-2659-1C05D48F6C43}"/>
          </ac:graphicFrameMkLst>
        </pc:graphicFrameChg>
      </pc:sldChg>
      <pc:sldChg chg="addSp delSp modSp add del mod">
        <pc:chgData name="Shruti Bajaj" userId="2e51f6867a96e9d5" providerId="LiveId" clId="{6FC1CD7B-3411-4D78-8DA9-49C2F6E88E08}" dt="2023-10-15T08:33:03.987" v="720" actId="2696"/>
        <pc:sldMkLst>
          <pc:docMk/>
          <pc:sldMk cId="2830034732" sldId="317"/>
        </pc:sldMkLst>
        <pc:spChg chg="mod">
          <ac:chgData name="Shruti Bajaj" userId="2e51f6867a96e9d5" providerId="LiveId" clId="{6FC1CD7B-3411-4D78-8DA9-49C2F6E88E08}" dt="2023-10-15T08:26:24.264" v="705" actId="20577"/>
          <ac:spMkLst>
            <pc:docMk/>
            <pc:sldMk cId="2830034732" sldId="317"/>
            <ac:spMk id="3" creationId="{57C649A2-5239-6AF6-C4F3-28D5E929C91E}"/>
          </ac:spMkLst>
        </pc:spChg>
        <pc:picChg chg="add mod">
          <ac:chgData name="Shruti Bajaj" userId="2e51f6867a96e9d5" providerId="LiveId" clId="{6FC1CD7B-3411-4D78-8DA9-49C2F6E88E08}" dt="2023-10-15T08:29:59.233" v="712" actId="14100"/>
          <ac:picMkLst>
            <pc:docMk/>
            <pc:sldMk cId="2830034732" sldId="317"/>
            <ac:picMk id="4" creationId="{F623B3FC-E051-A124-59DD-F7DCE1983277}"/>
          </ac:picMkLst>
        </pc:picChg>
        <pc:picChg chg="del">
          <ac:chgData name="Shruti Bajaj" userId="2e51f6867a96e9d5" providerId="LiveId" clId="{6FC1CD7B-3411-4D78-8DA9-49C2F6E88E08}" dt="2023-10-15T08:26:08.356" v="670" actId="478"/>
          <ac:picMkLst>
            <pc:docMk/>
            <pc:sldMk cId="2830034732" sldId="317"/>
            <ac:picMk id="11" creationId="{53306DB0-6F53-A59D-326D-8B6143A926F6}"/>
          </ac:picMkLst>
        </pc:picChg>
      </pc:sldChg>
      <pc:sldChg chg="delSp add del mod">
        <pc:chgData name="Shruti Bajaj" userId="2e51f6867a96e9d5" providerId="LiveId" clId="{6FC1CD7B-3411-4D78-8DA9-49C2F6E88E08}" dt="2023-10-15T08:19:58.206" v="667" actId="2696"/>
        <pc:sldMkLst>
          <pc:docMk/>
          <pc:sldMk cId="3727903664" sldId="317"/>
        </pc:sldMkLst>
        <pc:spChg chg="del">
          <ac:chgData name="Shruti Bajaj" userId="2e51f6867a96e9d5" providerId="LiveId" clId="{6FC1CD7B-3411-4D78-8DA9-49C2F6E88E08}" dt="2023-10-15T08:19:48.569" v="666" actId="478"/>
          <ac:spMkLst>
            <pc:docMk/>
            <pc:sldMk cId="3727903664" sldId="317"/>
            <ac:spMk id="12" creationId="{053C2735-5C0F-AB7E-EA14-F91E4CA34BB6}"/>
          </ac:spMkLst>
        </pc:spChg>
        <pc:picChg chg="del">
          <ac:chgData name="Shruti Bajaj" userId="2e51f6867a96e9d5" providerId="LiveId" clId="{6FC1CD7B-3411-4D78-8DA9-49C2F6E88E08}" dt="2023-10-15T08:19:48.569" v="666" actId="478"/>
          <ac:picMkLst>
            <pc:docMk/>
            <pc:sldMk cId="3727903664" sldId="317"/>
            <ac:picMk id="11" creationId="{53306DB0-6F53-A59D-326D-8B6143A926F6}"/>
          </ac:picMkLst>
        </pc:picChg>
      </pc:sldChg>
      <pc:sldChg chg="add del">
        <pc:chgData name="Shruti Bajaj" userId="2e51f6867a96e9d5" providerId="LiveId" clId="{6FC1CD7B-3411-4D78-8DA9-49C2F6E88E08}" dt="2023-10-15T08:34:11.388" v="722" actId="2696"/>
        <pc:sldMkLst>
          <pc:docMk/>
          <pc:sldMk cId="1862942920" sldId="318"/>
        </pc:sldMkLst>
      </pc:sldChg>
      <pc:sldChg chg="modSp add mod modTransition modAnim">
        <pc:chgData name="Shruti Bajaj" userId="2e51f6867a96e9d5" providerId="LiveId" clId="{6FC1CD7B-3411-4D78-8DA9-49C2F6E88E08}" dt="2023-10-15T13:41:46.854" v="2312" actId="14100"/>
        <pc:sldMkLst>
          <pc:docMk/>
          <pc:sldMk cId="1352663929" sldId="319"/>
        </pc:sldMkLst>
        <pc:spChg chg="mod">
          <ac:chgData name="Shruti Bajaj" userId="2e51f6867a96e9d5" providerId="LiveId" clId="{6FC1CD7B-3411-4D78-8DA9-49C2F6E88E08}" dt="2023-10-15T13:14:03.872" v="2260" actId="1076"/>
          <ac:spMkLst>
            <pc:docMk/>
            <pc:sldMk cId="1352663929" sldId="319"/>
            <ac:spMk id="2" creationId="{9EA7EFAE-245B-6CD2-1B39-883BC0DDA34B}"/>
          </ac:spMkLst>
        </pc:spChg>
        <pc:spChg chg="mod">
          <ac:chgData name="Shruti Bajaj" userId="2e51f6867a96e9d5" providerId="LiveId" clId="{6FC1CD7B-3411-4D78-8DA9-49C2F6E88E08}" dt="2023-10-15T08:32:42.216" v="718" actId="1076"/>
          <ac:spMkLst>
            <pc:docMk/>
            <pc:sldMk cId="1352663929" sldId="319"/>
            <ac:spMk id="3" creationId="{57C649A2-5239-6AF6-C4F3-28D5E929C91E}"/>
          </ac:spMkLst>
        </pc:spChg>
        <pc:picChg chg="mod">
          <ac:chgData name="Shruti Bajaj" userId="2e51f6867a96e9d5" providerId="LiveId" clId="{6FC1CD7B-3411-4D78-8DA9-49C2F6E88E08}" dt="2023-10-15T13:41:46.854" v="2312" actId="14100"/>
          <ac:picMkLst>
            <pc:docMk/>
            <pc:sldMk cId="1352663929" sldId="319"/>
            <ac:picMk id="4" creationId="{F623B3FC-E051-A124-59DD-F7DCE1983277}"/>
          </ac:picMkLst>
        </pc:picChg>
      </pc:sldChg>
      <pc:sldChg chg="modSp new mod">
        <pc:chgData name="Shruti Bajaj" userId="2e51f6867a96e9d5" providerId="LiveId" clId="{6FC1CD7B-3411-4D78-8DA9-49C2F6E88E08}" dt="2023-10-15T14:09:29.376" v="2404" actId="1076"/>
        <pc:sldMkLst>
          <pc:docMk/>
          <pc:sldMk cId="3723571206" sldId="320"/>
        </pc:sldMkLst>
        <pc:spChg chg="mod">
          <ac:chgData name="Shruti Bajaj" userId="2e51f6867a96e9d5" providerId="LiveId" clId="{6FC1CD7B-3411-4D78-8DA9-49C2F6E88E08}" dt="2023-10-15T14:09:08.434" v="2396" actId="27636"/>
          <ac:spMkLst>
            <pc:docMk/>
            <pc:sldMk cId="3723571206" sldId="320"/>
            <ac:spMk id="2" creationId="{EE355EB3-698B-FB86-2026-EFE015875CBA}"/>
          </ac:spMkLst>
        </pc:spChg>
        <pc:spChg chg="mod">
          <ac:chgData name="Shruti Bajaj" userId="2e51f6867a96e9d5" providerId="LiveId" clId="{6FC1CD7B-3411-4D78-8DA9-49C2F6E88E08}" dt="2023-10-15T14:09:29.376" v="2404" actId="1076"/>
          <ac:spMkLst>
            <pc:docMk/>
            <pc:sldMk cId="3723571206" sldId="320"/>
            <ac:spMk id="3" creationId="{39ADB296-C2DB-A658-69C1-5A4F29734665}"/>
          </ac:spMkLst>
        </pc:spChg>
      </pc:sldChg>
      <pc:sldMasterChg chg="modTransition modSldLayout">
        <pc:chgData name="Shruti Bajaj" userId="2e51f6867a96e9d5" providerId="LiveId" clId="{6FC1CD7B-3411-4D78-8DA9-49C2F6E88E08}" dt="2023-10-15T13:37:50.514" v="2307"/>
        <pc:sldMasterMkLst>
          <pc:docMk/>
          <pc:sldMasterMk cId="7498302" sldId="2147483906"/>
        </pc:sldMasterMkLst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165838561" sldId="2147483907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070042192" sldId="2147483908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468413101" sldId="2147483909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525228176" sldId="2147483910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1984053546" sldId="2147483911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1474118612" sldId="2147483912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799145293" sldId="2147483913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3548817120" sldId="2147483914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3731416342" sldId="2147483915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533076718" sldId="2147483916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3494874954" sldId="2147483917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425048219" sldId="2147483918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555065389" sldId="2147483919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342044627" sldId="2147483920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1864875223" sldId="2147483921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1485513978" sldId="2147483922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7498302" sldId="2147483906"/>
            <pc:sldLayoutMk cId="2588186296" sldId="2147483923"/>
          </pc:sldLayoutMkLst>
        </pc:sldLayoutChg>
      </pc:sldMasterChg>
      <pc:sldMasterChg chg="modTransition modSldLayout">
        <pc:chgData name="Shruti Bajaj" userId="2e51f6867a96e9d5" providerId="LiveId" clId="{6FC1CD7B-3411-4D78-8DA9-49C2F6E88E08}" dt="2023-10-15T13:37:50.514" v="2307"/>
        <pc:sldMasterMkLst>
          <pc:docMk/>
          <pc:sldMasterMk cId="3383080988" sldId="2147484044"/>
        </pc:sldMasterMkLst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1980116133" sldId="2147484045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4116205476" sldId="2147484046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832374032" sldId="2147484047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623257134" sldId="2147484048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1101994090" sldId="2147484049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2217184903" sldId="2147484050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3736879268" sldId="2147484051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2962043659" sldId="2147484052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1051883702" sldId="2147484053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4228493050" sldId="2147484054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1895240124" sldId="2147484055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3621565559" sldId="2147484056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2955065298" sldId="2147484057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3995854151" sldId="2147484058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2541075811" sldId="2147484059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4028835056" sldId="2147484060"/>
          </pc:sldLayoutMkLst>
        </pc:sldLayoutChg>
        <pc:sldLayoutChg chg="modTransition">
          <pc:chgData name="Shruti Bajaj" userId="2e51f6867a96e9d5" providerId="LiveId" clId="{6FC1CD7B-3411-4D78-8DA9-49C2F6E88E08}" dt="2023-10-15T13:37:50.514" v="2307"/>
          <pc:sldLayoutMkLst>
            <pc:docMk/>
            <pc:sldMasterMk cId="3383080988" sldId="2147484044"/>
            <pc:sldLayoutMk cId="27710786" sldId="2147484061"/>
          </pc:sldLayoutMkLst>
        </pc:sldLayoutChg>
      </pc:sldMasterChg>
    </pc:docChg>
  </pc:docChgLst>
  <pc:docChgLst>
    <pc:chgData name="Shruti Bajaj" userId="2e51f6867a96e9d5" providerId="Windows Live" clId="Web-{45CBCD09-5C64-4234-81E1-67A300FCFC30}"/>
    <pc:docChg chg="addSld delSld modSld sldOrd addMainMaster delMainMaster modMainMaster">
      <pc:chgData name="Shruti Bajaj" userId="2e51f6867a96e9d5" providerId="Windows Live" clId="Web-{45CBCD09-5C64-4234-81E1-67A300FCFC30}" dt="2023-10-14T12:45:45.839" v="2816" actId="14100"/>
      <pc:docMkLst>
        <pc:docMk/>
      </pc:docMkLst>
      <pc:sldChg chg="addSp delSp modSp mod ord setBg modClrScheme chgLayout">
        <pc:chgData name="Shruti Bajaj" userId="2e51f6867a96e9d5" providerId="Windows Live" clId="Web-{45CBCD09-5C64-4234-81E1-67A300FCFC30}" dt="2023-10-14T11:45:32.026" v="2680" actId="14100"/>
        <pc:sldMkLst>
          <pc:docMk/>
          <pc:sldMk cId="1120654235" sldId="272"/>
        </pc:sldMkLst>
        <pc:spChg chg="mod ord">
          <ac:chgData name="Shruti Bajaj" userId="2e51f6867a96e9d5" providerId="Windows Live" clId="Web-{45CBCD09-5C64-4234-81E1-67A300FCFC30}" dt="2023-10-14T11:06:17.181" v="1208" actId="14100"/>
          <ac:spMkLst>
            <pc:docMk/>
            <pc:sldMk cId="1120654235" sldId="272"/>
            <ac:spMk id="2" creationId="{B7E899A6-692D-3B61-0EB8-05044353C10A}"/>
          </ac:spMkLst>
        </pc:spChg>
        <pc:spChg chg="mod ord">
          <ac:chgData name="Shruti Bajaj" userId="2e51f6867a96e9d5" providerId="Windows Live" clId="Web-{45CBCD09-5C64-4234-81E1-67A300FCFC30}" dt="2023-10-14T11:45:24.182" v="2679" actId="20577"/>
          <ac:spMkLst>
            <pc:docMk/>
            <pc:sldMk cId="1120654235" sldId="272"/>
            <ac:spMk id="3" creationId="{E40612AD-EA79-6830-3A8F-878C6607CBB7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1120654235" sldId="272"/>
            <ac:spMk id="4" creationId="{84D406FA-9F01-2E05-C24E-11E3F2C2D2F5}"/>
          </ac:spMkLst>
        </pc:spChg>
        <pc:picChg chg="add del mod ord">
          <ac:chgData name="Shruti Bajaj" userId="2e51f6867a96e9d5" providerId="Windows Live" clId="Web-{45CBCD09-5C64-4234-81E1-67A300FCFC30}" dt="2023-10-14T09:21:21.696" v="440"/>
          <ac:picMkLst>
            <pc:docMk/>
            <pc:sldMk cId="1120654235" sldId="272"/>
            <ac:picMk id="5" creationId="{459EC9F0-AEDF-3D7A-A84D-3C43B44B0D57}"/>
          </ac:picMkLst>
        </pc:picChg>
        <pc:picChg chg="add del mod">
          <ac:chgData name="Shruti Bajaj" userId="2e51f6867a96e9d5" providerId="Windows Live" clId="Web-{45CBCD09-5C64-4234-81E1-67A300FCFC30}" dt="2023-10-14T09:12:29.054" v="412"/>
          <ac:picMkLst>
            <pc:docMk/>
            <pc:sldMk cId="1120654235" sldId="272"/>
            <ac:picMk id="6" creationId="{3CD96966-45C0-439A-F62E-E1198E8A3E38}"/>
          </ac:picMkLst>
        </pc:picChg>
        <pc:picChg chg="add del mod">
          <ac:chgData name="Shruti Bajaj" userId="2e51f6867a96e9d5" providerId="Windows Live" clId="Web-{45CBCD09-5C64-4234-81E1-67A300FCFC30}" dt="2023-10-13T17:44:19.822" v="59"/>
          <ac:picMkLst>
            <pc:docMk/>
            <pc:sldMk cId="1120654235" sldId="272"/>
            <ac:picMk id="6" creationId="{F20422AD-6F41-7817-7485-68D77F919DDA}"/>
          </ac:picMkLst>
        </pc:picChg>
        <pc:picChg chg="add del mod">
          <ac:chgData name="Shruti Bajaj" userId="2e51f6867a96e9d5" providerId="Windows Live" clId="Web-{45CBCD09-5C64-4234-81E1-67A300FCFC30}" dt="2023-10-14T09:08:33.453" v="401"/>
          <ac:picMkLst>
            <pc:docMk/>
            <pc:sldMk cId="1120654235" sldId="272"/>
            <ac:picMk id="7" creationId="{977425BF-9BBC-B0AD-CF88-F74D2B3A8724}"/>
          </ac:picMkLst>
        </pc:picChg>
        <pc:picChg chg="add mod">
          <ac:chgData name="Shruti Bajaj" userId="2e51f6867a96e9d5" providerId="Windows Live" clId="Web-{45CBCD09-5C64-4234-81E1-67A300FCFC30}" dt="2023-10-14T11:45:32.026" v="2680" actId="14100"/>
          <ac:picMkLst>
            <pc:docMk/>
            <pc:sldMk cId="1120654235" sldId="272"/>
            <ac:picMk id="8" creationId="{72CC300F-8B35-81D2-2BA6-BE649E40CCDD}"/>
          </ac:picMkLst>
        </pc:picChg>
        <pc:picChg chg="del">
          <ac:chgData name="Shruti Bajaj" userId="2e51f6867a96e9d5" providerId="Windows Live" clId="Web-{45CBCD09-5C64-4234-81E1-67A300FCFC30}" dt="2023-10-13T17:49:43.629" v="60"/>
          <ac:picMkLst>
            <pc:docMk/>
            <pc:sldMk cId="1120654235" sldId="272"/>
            <ac:picMk id="10" creationId="{15245CDD-5C83-3D2F-93CE-96F2DF31FFBE}"/>
          </ac:picMkLst>
        </pc:picChg>
      </pc:sldChg>
      <pc:sldChg chg="modSp mod ord modClrScheme chgLayout">
        <pc:chgData name="Shruti Bajaj" userId="2e51f6867a96e9d5" providerId="Windows Live" clId="Web-{45CBCD09-5C64-4234-81E1-67A300FCFC30}" dt="2023-10-14T11:45:45.823" v="2682"/>
        <pc:sldMkLst>
          <pc:docMk/>
          <pc:sldMk cId="3517034221" sldId="274"/>
        </pc:sldMkLst>
        <pc:spChg chg="mod ord">
          <ac:chgData name="Shruti Bajaj" userId="2e51f6867a96e9d5" providerId="Windows Live" clId="Web-{45CBCD09-5C64-4234-81E1-67A300FCFC30}" dt="2023-10-14T09:33:36.657" v="515" actId="14100"/>
          <ac:spMkLst>
            <pc:docMk/>
            <pc:sldMk cId="3517034221" sldId="274"/>
            <ac:spMk id="2" creationId="{E384B762-EC0A-054C-591B-020712369FC2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3517034221" sldId="274"/>
            <ac:spMk id="3" creationId="{BE22D58A-A7D9-954D-7E17-D0B184C1CCBC}"/>
          </ac:spMkLst>
        </pc:spChg>
      </pc:sldChg>
      <pc:sldChg chg="addSp delSp modSp del mod setBg modClrScheme chgLayout">
        <pc:chgData name="Shruti Bajaj" userId="2e51f6867a96e9d5" providerId="Windows Live" clId="Web-{45CBCD09-5C64-4234-81E1-67A300FCFC30}" dt="2023-10-14T09:55:22.526" v="576"/>
        <pc:sldMkLst>
          <pc:docMk/>
          <pc:sldMk cId="1923883407" sldId="275"/>
        </pc:sldMkLst>
        <pc:spChg chg="del mod ord">
          <ac:chgData name="Shruti Bajaj" userId="2e51f6867a96e9d5" providerId="Windows Live" clId="Web-{45CBCD09-5C64-4234-81E1-67A300FCFC30}" dt="2023-10-14T09:38:16.728" v="528"/>
          <ac:spMkLst>
            <pc:docMk/>
            <pc:sldMk cId="1923883407" sldId="275"/>
            <ac:spMk id="2" creationId="{CE11B5B1-B45A-BAD3-68ED-DF75747F4E6D}"/>
          </ac:spMkLst>
        </pc:spChg>
        <pc:spChg chg="mod ord">
          <ac:chgData name="Shruti Bajaj" userId="2e51f6867a96e9d5" providerId="Windows Live" clId="Web-{45CBCD09-5C64-4234-81E1-67A300FCFC30}" dt="2023-10-14T09:38:46.776" v="533" actId="1076"/>
          <ac:spMkLst>
            <pc:docMk/>
            <pc:sldMk cId="1923883407" sldId="275"/>
            <ac:spMk id="3" creationId="{75813E4A-4FB9-F009-0EF6-04799E5240DF}"/>
          </ac:spMkLst>
        </pc:spChg>
        <pc:spChg chg="mod ord">
          <ac:chgData name="Shruti Bajaj" userId="2e51f6867a96e9d5" providerId="Windows Live" clId="Web-{45CBCD09-5C64-4234-81E1-67A300FCFC30}" dt="2023-10-14T09:38:41.698" v="532" actId="1076"/>
          <ac:spMkLst>
            <pc:docMk/>
            <pc:sldMk cId="1923883407" sldId="275"/>
            <ac:spMk id="4" creationId="{3A06C29C-A37E-80B4-381F-6B373CDA9821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1923883407" sldId="275"/>
            <ac:spMk id="5" creationId="{30034643-7D9E-FE37-C5D4-0AD119877399}"/>
          </ac:spMkLst>
        </pc:spChg>
        <pc:spChg chg="add del mod">
          <ac:chgData name="Shruti Bajaj" userId="2e51f6867a96e9d5" providerId="Windows Live" clId="Web-{45CBCD09-5C64-4234-81E1-67A300FCFC30}" dt="2023-10-14T09:38:21.697" v="529"/>
          <ac:spMkLst>
            <pc:docMk/>
            <pc:sldMk cId="1923883407" sldId="275"/>
            <ac:spMk id="7" creationId="{934BBD4C-B958-C44C-6984-1A99B88A4EA5}"/>
          </ac:spMkLst>
        </pc:spChg>
      </pc:sldChg>
      <pc:sldChg chg="modSp mod setBg modClrScheme chgLayout">
        <pc:chgData name="Shruti Bajaj" userId="2e51f6867a96e9d5" providerId="Windows Live" clId="Web-{45CBCD09-5C64-4234-81E1-67A300FCFC30}" dt="2023-10-14T09:55:30.995" v="577" actId="20577"/>
        <pc:sldMkLst>
          <pc:docMk/>
          <pc:sldMk cId="2413081562" sldId="276"/>
        </pc:sldMkLst>
        <pc:spChg chg="mod ord">
          <ac:chgData name="Shruti Bajaj" userId="2e51f6867a96e9d5" providerId="Windows Live" clId="Web-{45CBCD09-5C64-4234-81E1-67A300FCFC30}" dt="2023-10-14T09:39:00.573" v="535" actId="1076"/>
          <ac:spMkLst>
            <pc:docMk/>
            <pc:sldMk cId="2413081562" sldId="276"/>
            <ac:spMk id="2" creationId="{822B2E48-DCE2-83E1-7498-8BF293C62ADD}"/>
          </ac:spMkLst>
        </pc:spChg>
        <pc:spChg chg="mod ord">
          <ac:chgData name="Shruti Bajaj" userId="2e51f6867a96e9d5" providerId="Windows Live" clId="Web-{45CBCD09-5C64-4234-81E1-67A300FCFC30}" dt="2023-10-14T09:55:30.995" v="577" actId="20577"/>
          <ac:spMkLst>
            <pc:docMk/>
            <pc:sldMk cId="2413081562" sldId="276"/>
            <ac:spMk id="3" creationId="{C7AB2F1B-3820-1356-2A61-C7E16EFBCC13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413081562" sldId="276"/>
            <ac:spMk id="4" creationId="{9D0CCCCD-D110-7505-78B0-098B2A5F17DC}"/>
          </ac:spMkLst>
        </pc:spChg>
      </pc:sldChg>
      <pc:sldChg chg="addSp delSp modSp mod modClrScheme chgLayout">
        <pc:chgData name="Shruti Bajaj" userId="2e51f6867a96e9d5" providerId="Windows Live" clId="Web-{45CBCD09-5C64-4234-81E1-67A300FCFC30}" dt="2023-10-14T12:44:21.242" v="2813"/>
        <pc:sldMkLst>
          <pc:docMk/>
          <pc:sldMk cId="3828709407" sldId="277"/>
        </pc:sldMkLst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3828709407" sldId="277"/>
            <ac:spMk id="2" creationId="{69194514-13D8-EFE5-259D-DCD24952CE4D}"/>
          </ac:spMkLst>
        </pc:spChg>
        <pc:spChg chg="mod ord">
          <ac:chgData name="Shruti Bajaj" userId="2e51f6867a96e9d5" providerId="Windows Live" clId="Web-{45CBCD09-5C64-4234-81E1-67A300FCFC30}" dt="2023-10-14T11:47:14.997" v="2703" actId="20577"/>
          <ac:spMkLst>
            <pc:docMk/>
            <pc:sldMk cId="3828709407" sldId="277"/>
            <ac:spMk id="3" creationId="{B75E0D48-2D4A-7175-92D5-8DCFC5D5850D}"/>
          </ac:spMkLst>
        </pc:spChg>
        <pc:spChg chg="mod ord">
          <ac:chgData name="Shruti Bajaj" userId="2e51f6867a96e9d5" providerId="Windows Live" clId="Web-{45CBCD09-5C64-4234-81E1-67A300FCFC30}" dt="2023-10-14T11:43:59.555" v="2673"/>
          <ac:spMkLst>
            <pc:docMk/>
            <pc:sldMk cId="3828709407" sldId="277"/>
            <ac:spMk id="4" creationId="{EDC4C86F-DACD-0B74-7A3B-C93877B04543}"/>
          </ac:spMkLst>
        </pc:spChg>
        <pc:spChg chg="del mod ord">
          <ac:chgData name="Shruti Bajaj" userId="2e51f6867a96e9d5" providerId="Windows Live" clId="Web-{45CBCD09-5C64-4234-81E1-67A300FCFC30}" dt="2023-10-14T11:42:45.161" v="2655"/>
          <ac:spMkLst>
            <pc:docMk/>
            <pc:sldMk cId="3828709407" sldId="277"/>
            <ac:spMk id="5" creationId="{D596A114-93CD-91D6-5282-9D4E4DF8E3AC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3828709407" sldId="277"/>
            <ac:spMk id="7" creationId="{B954F675-5A7B-4C6C-6BD6-D6F947F8BB54}"/>
          </ac:spMkLst>
        </pc:spChg>
        <pc:spChg chg="add del mod">
          <ac:chgData name="Shruti Bajaj" userId="2e51f6867a96e9d5" providerId="Windows Live" clId="Web-{45CBCD09-5C64-4234-81E1-67A300FCFC30}" dt="2023-10-14T11:42:53.927" v="2660"/>
          <ac:spMkLst>
            <pc:docMk/>
            <pc:sldMk cId="3828709407" sldId="277"/>
            <ac:spMk id="8" creationId="{776DB9F3-6C92-22D7-1293-4267C7A63423}"/>
          </ac:spMkLst>
        </pc:spChg>
        <pc:spChg chg="add mod">
          <ac:chgData name="Shruti Bajaj" userId="2e51f6867a96e9d5" providerId="Windows Live" clId="Web-{45CBCD09-5C64-4234-81E1-67A300FCFC30}" dt="2023-10-14T11:50:23.939" v="2757" actId="14100"/>
          <ac:spMkLst>
            <pc:docMk/>
            <pc:sldMk cId="3828709407" sldId="277"/>
            <ac:spMk id="11" creationId="{6DC15731-D0E5-EB6A-BE12-892DE6AB2F20}"/>
          </ac:spMkLst>
        </pc:spChg>
        <pc:spChg chg="del mod">
          <ac:chgData name="Shruti Bajaj" userId="2e51f6867a96e9d5" providerId="Windows Live" clId="Web-{45CBCD09-5C64-4234-81E1-67A300FCFC30}" dt="2023-10-14T11:42:45.114" v="2654"/>
          <ac:spMkLst>
            <pc:docMk/>
            <pc:sldMk cId="3828709407" sldId="277"/>
            <ac:spMk id="13" creationId="{53D60A0C-2B11-6A9B-59D1-3D9B7EDF0C31}"/>
          </ac:spMkLst>
        </pc:spChg>
        <pc:spChg chg="add del mod">
          <ac:chgData name="Shruti Bajaj" userId="2e51f6867a96e9d5" providerId="Windows Live" clId="Web-{45CBCD09-5C64-4234-81E1-67A300FCFC30}" dt="2023-10-14T11:48:33.327" v="2717"/>
          <ac:spMkLst>
            <pc:docMk/>
            <pc:sldMk cId="3828709407" sldId="277"/>
            <ac:spMk id="14" creationId="{7FBD454E-87AB-DA8B-F5F1-010BD7A870AB}"/>
          </ac:spMkLst>
        </pc:spChg>
        <pc:spChg chg="add del mod">
          <ac:chgData name="Shruti Bajaj" userId="2e51f6867a96e9d5" providerId="Windows Live" clId="Web-{45CBCD09-5C64-4234-81E1-67A300FCFC30}" dt="2023-10-14T11:49:41.126" v="2733"/>
          <ac:spMkLst>
            <pc:docMk/>
            <pc:sldMk cId="3828709407" sldId="277"/>
            <ac:spMk id="18" creationId="{521A5D60-B860-9E57-2F04-B97BA38A7B86}"/>
          </ac:spMkLst>
        </pc:spChg>
        <pc:spChg chg="add del mod">
          <ac:chgData name="Shruti Bajaj" userId="2e51f6867a96e9d5" providerId="Windows Live" clId="Web-{45CBCD09-5C64-4234-81E1-67A300FCFC30}" dt="2023-10-14T11:49:33.235" v="2731"/>
          <ac:spMkLst>
            <pc:docMk/>
            <pc:sldMk cId="3828709407" sldId="277"/>
            <ac:spMk id="20" creationId="{EEDB3105-847C-5C16-3C64-2AE926C75688}"/>
          </ac:spMkLst>
        </pc:spChg>
        <pc:graphicFrameChg chg="add del mod ord modGraphic">
          <ac:chgData name="Shruti Bajaj" userId="2e51f6867a96e9d5" providerId="Windows Live" clId="Web-{45CBCD09-5C64-4234-81E1-67A300FCFC30}" dt="2023-10-14T11:49:29.891" v="2730"/>
          <ac:graphicFrameMkLst>
            <pc:docMk/>
            <pc:sldMk cId="3828709407" sldId="277"/>
            <ac:graphicFrameMk id="10" creationId="{4FC62786-30BB-6CEF-B62D-59548F05391B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2:44:21.242" v="2813"/>
          <ac:graphicFrameMkLst>
            <pc:docMk/>
            <pc:sldMk cId="3828709407" sldId="277"/>
            <ac:graphicFrameMk id="16" creationId="{25232CDF-76D1-368D-D27F-1F0D856D7A4D}"/>
          </ac:graphicFrameMkLst>
        </pc:graphicFrameChg>
        <pc:graphicFrameChg chg="del mod modGraphic">
          <ac:chgData name="Shruti Bajaj" userId="2e51f6867a96e9d5" providerId="Windows Live" clId="Web-{45CBCD09-5C64-4234-81E1-67A300FCFC30}" dt="2023-10-14T11:42:49.239" v="2659"/>
          <ac:graphicFrameMkLst>
            <pc:docMk/>
            <pc:sldMk cId="3828709407" sldId="277"/>
            <ac:graphicFrameMk id="17" creationId="{392474F2-C27E-4000-F85C-D6FB7775C743}"/>
          </ac:graphicFrameMkLst>
        </pc:graphicFrameChg>
      </pc:sldChg>
      <pc:sldChg chg="modSp mod modClrScheme modShow chgLayout">
        <pc:chgData name="Shruti Bajaj" userId="2e51f6867a96e9d5" providerId="Windows Live" clId="Web-{45CBCD09-5C64-4234-81E1-67A300FCFC30}" dt="2023-10-14T12:34:36.786" v="2803"/>
        <pc:sldMkLst>
          <pc:docMk/>
          <pc:sldMk cId="821786511" sldId="278"/>
        </pc:sldMkLst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821786511" sldId="278"/>
            <ac:spMk id="2" creationId="{69194514-13D8-EFE5-259D-DCD24952CE4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821786511" sldId="278"/>
            <ac:spMk id="3" creationId="{B75E0D48-2D4A-7175-92D5-8DCFC5D5850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821786511" sldId="278"/>
            <ac:spMk id="4" creationId="{EDC4C86F-DACD-0B74-7A3B-C93877B04543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821786511" sldId="278"/>
            <ac:spMk id="5" creationId="{D596A114-93CD-91D6-5282-9D4E4DF8E3AC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821786511" sldId="278"/>
            <ac:spMk id="7" creationId="{B954F675-5A7B-4C6C-6BD6-D6F947F8BB54}"/>
          </ac:spMkLst>
        </pc:spChg>
        <pc:spChg chg="mod">
          <ac:chgData name="Shruti Bajaj" userId="2e51f6867a96e9d5" providerId="Windows Live" clId="Web-{45CBCD09-5C64-4234-81E1-67A300FCFC30}" dt="2023-10-14T07:28:47.890" v="242" actId="20577"/>
          <ac:spMkLst>
            <pc:docMk/>
            <pc:sldMk cId="821786511" sldId="278"/>
            <ac:spMk id="13" creationId="{53D60A0C-2B11-6A9B-59D1-3D9B7EDF0C31}"/>
          </ac:spMkLst>
        </pc:spChg>
        <pc:spChg chg="mod">
          <ac:chgData name="Shruti Bajaj" userId="2e51f6867a96e9d5" providerId="Windows Live" clId="Web-{45CBCD09-5C64-4234-81E1-67A300FCFC30}" dt="2023-10-14T07:29:36.157" v="246" actId="20577"/>
          <ac:spMkLst>
            <pc:docMk/>
            <pc:sldMk cId="821786511" sldId="278"/>
            <ac:spMk id="15" creationId="{2FAC094D-A1DA-525C-64A1-2FF13840ABBE}"/>
          </ac:spMkLst>
        </pc:spChg>
        <pc:spChg chg="mod">
          <ac:chgData name="Shruti Bajaj" userId="2e51f6867a96e9d5" providerId="Windows Live" clId="Web-{45CBCD09-5C64-4234-81E1-67A300FCFC30}" dt="2023-10-14T07:29:06.359" v="243" actId="20577"/>
          <ac:spMkLst>
            <pc:docMk/>
            <pc:sldMk cId="821786511" sldId="278"/>
            <ac:spMk id="16" creationId="{CA4624D0-72DB-8873-3EDA-A433421000DC}"/>
          </ac:spMkLst>
        </pc:spChg>
        <pc:graphicFrameChg chg="mod modGraphic">
          <ac:chgData name="Shruti Bajaj" userId="2e51f6867a96e9d5" providerId="Windows Live" clId="Web-{45CBCD09-5C64-4234-81E1-67A300FCFC30}" dt="2023-10-14T07:29:17.485" v="245"/>
          <ac:graphicFrameMkLst>
            <pc:docMk/>
            <pc:sldMk cId="821786511" sldId="278"/>
            <ac:graphicFrameMk id="19" creationId="{3A935408-4864-7F20-B2D8-EDAFC3472641}"/>
          </ac:graphicFrameMkLst>
        </pc:graphicFrameChg>
        <pc:graphicFrameChg chg="mod modGraphic">
          <ac:chgData name="Shruti Bajaj" userId="2e51f6867a96e9d5" providerId="Windows Live" clId="Web-{45CBCD09-5C64-4234-81E1-67A300FCFC30}" dt="2023-10-13T17:56:46.735" v="118"/>
          <ac:graphicFrameMkLst>
            <pc:docMk/>
            <pc:sldMk cId="821786511" sldId="278"/>
            <ac:graphicFrameMk id="24" creationId="{952E8688-BD8D-ECAD-3048-402A280996DF}"/>
          </ac:graphicFrameMkLst>
        </pc:graphicFrameChg>
      </pc:sldChg>
      <pc:sldChg chg="addSp delSp modSp mod modClrScheme chgLayout">
        <pc:chgData name="Shruti Bajaj" userId="2e51f6867a96e9d5" providerId="Windows Live" clId="Web-{45CBCD09-5C64-4234-81E1-67A300FCFC30}" dt="2023-10-14T09:32:16.420" v="512"/>
        <pc:sldMkLst>
          <pc:docMk/>
          <pc:sldMk cId="200590730" sldId="280"/>
        </pc:sldMkLst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00590730" sldId="280"/>
            <ac:spMk id="2" creationId="{69194514-13D8-EFE5-259D-DCD24952CE4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00590730" sldId="280"/>
            <ac:spMk id="3" creationId="{B75E0D48-2D4A-7175-92D5-8DCFC5D5850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00590730" sldId="280"/>
            <ac:spMk id="4" creationId="{EDC4C86F-DACD-0B74-7A3B-C93877B04543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00590730" sldId="280"/>
            <ac:spMk id="5" creationId="{D596A114-93CD-91D6-5282-9D4E4DF8E3AC}"/>
          </ac:spMkLst>
        </pc:spChg>
        <pc:spChg chg="add del mod">
          <ac:chgData name="Shruti Bajaj" userId="2e51f6867a96e9d5" providerId="Windows Live" clId="Web-{45CBCD09-5C64-4234-81E1-67A300FCFC30}" dt="2023-10-13T17:39:57.097" v="16"/>
          <ac:spMkLst>
            <pc:docMk/>
            <pc:sldMk cId="200590730" sldId="280"/>
            <ac:spMk id="6" creationId="{C1049E3E-0864-E1E5-EC45-844ACE284395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00590730" sldId="280"/>
            <ac:spMk id="7" creationId="{B954F675-5A7B-4C6C-6BD6-D6F947F8BB54}"/>
          </ac:spMkLst>
        </pc:spChg>
        <pc:spChg chg="add del mod">
          <ac:chgData name="Shruti Bajaj" userId="2e51f6867a96e9d5" providerId="Windows Live" clId="Web-{45CBCD09-5C64-4234-81E1-67A300FCFC30}" dt="2023-10-13T17:40:09.504" v="23"/>
          <ac:spMkLst>
            <pc:docMk/>
            <pc:sldMk cId="200590730" sldId="280"/>
            <ac:spMk id="8" creationId="{479AD116-B2E1-7D3F-19D2-15654B82261F}"/>
          </ac:spMkLst>
        </pc:spChg>
        <pc:spChg chg="mod">
          <ac:chgData name="Shruti Bajaj" userId="2e51f6867a96e9d5" providerId="Windows Live" clId="Web-{45CBCD09-5C64-4234-81E1-67A300FCFC30}" dt="2023-10-13T19:12:44.408" v="197" actId="14100"/>
          <ac:spMkLst>
            <pc:docMk/>
            <pc:sldMk cId="200590730" sldId="280"/>
            <ac:spMk id="13" creationId="{53D60A0C-2B11-6A9B-59D1-3D9B7EDF0C31}"/>
          </ac:spMkLst>
        </pc:spChg>
        <pc:spChg chg="mod">
          <ac:chgData name="Shruti Bajaj" userId="2e51f6867a96e9d5" providerId="Windows Live" clId="Web-{45CBCD09-5C64-4234-81E1-67A300FCFC30}" dt="2023-10-13T19:09:07.977" v="189" actId="1076"/>
          <ac:spMkLst>
            <pc:docMk/>
            <pc:sldMk cId="200590730" sldId="280"/>
            <ac:spMk id="15" creationId="{2FAC094D-A1DA-525C-64A1-2FF13840ABBE}"/>
          </ac:spMkLst>
        </pc:spChg>
        <pc:spChg chg="mod">
          <ac:chgData name="Shruti Bajaj" userId="2e51f6867a96e9d5" providerId="Windows Live" clId="Web-{45CBCD09-5C64-4234-81E1-67A300FCFC30}" dt="2023-10-13T19:08:36.398" v="185" actId="1076"/>
          <ac:spMkLst>
            <pc:docMk/>
            <pc:sldMk cId="200590730" sldId="280"/>
            <ac:spMk id="16" creationId="{CA4624D0-72DB-8873-3EDA-A433421000DC}"/>
          </ac:spMkLst>
        </pc:spChg>
        <pc:graphicFrameChg chg="mod modGraphic">
          <ac:chgData name="Shruti Bajaj" userId="2e51f6867a96e9d5" providerId="Windows Live" clId="Web-{45CBCD09-5C64-4234-81E1-67A300FCFC30}" dt="2023-10-13T19:38:54.637" v="200"/>
          <ac:graphicFrameMkLst>
            <pc:docMk/>
            <pc:sldMk cId="200590730" sldId="280"/>
            <ac:graphicFrameMk id="10" creationId="{7E4EF4FE-AC91-1957-6966-196D500C5D44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3T19:09:11.805" v="190"/>
          <ac:graphicFrameMkLst>
            <pc:docMk/>
            <pc:sldMk cId="200590730" sldId="280"/>
            <ac:graphicFrameMk id="11" creationId="{BCD7EC97-5BBD-3511-A7CD-088661392038}"/>
          </ac:graphicFrameMkLst>
        </pc:graphicFrameChg>
        <pc:graphicFrameChg chg="add del mod modGraphic">
          <ac:chgData name="Shruti Bajaj" userId="2e51f6867a96e9d5" providerId="Windows Live" clId="Web-{45CBCD09-5C64-4234-81E1-67A300FCFC30}" dt="2023-10-13T17:40:23.317" v="29"/>
          <ac:graphicFrameMkLst>
            <pc:docMk/>
            <pc:sldMk cId="200590730" sldId="280"/>
            <ac:graphicFrameMk id="19" creationId="{3A935408-4864-7F20-B2D8-EDAFC3472641}"/>
          </ac:graphicFrameMkLst>
        </pc:graphicFrameChg>
      </pc:sldChg>
      <pc:sldChg chg="modSp add del mod replId modClrScheme chgLayout">
        <pc:chgData name="Shruti Bajaj" userId="2e51f6867a96e9d5" providerId="Windows Live" clId="Web-{45CBCD09-5C64-4234-81E1-67A300FCFC30}" dt="2023-10-14T07:19:32.782" v="219"/>
        <pc:sldMkLst>
          <pc:docMk/>
          <pc:sldMk cId="1227521467" sldId="281"/>
        </pc:sldMkLst>
        <pc:spChg chg="mod ord">
          <ac:chgData name="Shruti Bajaj" userId="2e51f6867a96e9d5" providerId="Windows Live" clId="Web-{45CBCD09-5C64-4234-81E1-67A300FCFC30}" dt="2023-10-14T07:16:36.340" v="211"/>
          <ac:spMkLst>
            <pc:docMk/>
            <pc:sldMk cId="1227521467" sldId="281"/>
            <ac:spMk id="2" creationId="{69194514-13D8-EFE5-259D-DCD24952CE4D}"/>
          </ac:spMkLst>
        </pc:spChg>
        <pc:spChg chg="mod ord">
          <ac:chgData name="Shruti Bajaj" userId="2e51f6867a96e9d5" providerId="Windows Live" clId="Web-{45CBCD09-5C64-4234-81E1-67A300FCFC30}" dt="2023-10-14T07:16:36.340" v="211"/>
          <ac:spMkLst>
            <pc:docMk/>
            <pc:sldMk cId="1227521467" sldId="281"/>
            <ac:spMk id="3" creationId="{B75E0D48-2D4A-7175-92D5-8DCFC5D5850D}"/>
          </ac:spMkLst>
        </pc:spChg>
        <pc:spChg chg="mod ord">
          <ac:chgData name="Shruti Bajaj" userId="2e51f6867a96e9d5" providerId="Windows Live" clId="Web-{45CBCD09-5C64-4234-81E1-67A300FCFC30}" dt="2023-10-14T07:16:36.340" v="211"/>
          <ac:spMkLst>
            <pc:docMk/>
            <pc:sldMk cId="1227521467" sldId="281"/>
            <ac:spMk id="4" creationId="{EDC4C86F-DACD-0B74-7A3B-C93877B04543}"/>
          </ac:spMkLst>
        </pc:spChg>
        <pc:spChg chg="mod ord">
          <ac:chgData name="Shruti Bajaj" userId="2e51f6867a96e9d5" providerId="Windows Live" clId="Web-{45CBCD09-5C64-4234-81E1-67A300FCFC30}" dt="2023-10-14T07:16:36.340" v="211"/>
          <ac:spMkLst>
            <pc:docMk/>
            <pc:sldMk cId="1227521467" sldId="281"/>
            <ac:spMk id="5" creationId="{D596A114-93CD-91D6-5282-9D4E4DF8E3AC}"/>
          </ac:spMkLst>
        </pc:spChg>
        <pc:spChg chg="mod ord">
          <ac:chgData name="Shruti Bajaj" userId="2e51f6867a96e9d5" providerId="Windows Live" clId="Web-{45CBCD09-5C64-4234-81E1-67A300FCFC30}" dt="2023-10-14T07:16:36.340" v="211"/>
          <ac:spMkLst>
            <pc:docMk/>
            <pc:sldMk cId="1227521467" sldId="281"/>
            <ac:spMk id="7" creationId="{B954F675-5A7B-4C6C-6BD6-D6F947F8BB54}"/>
          </ac:spMkLst>
        </pc:spChg>
      </pc:sldChg>
      <pc:sldChg chg="addSp delSp modSp add mod replId modClrScheme chgLayout">
        <pc:chgData name="Shruti Bajaj" userId="2e51f6867a96e9d5" providerId="Windows Live" clId="Web-{45CBCD09-5C64-4234-81E1-67A300FCFC30}" dt="2023-10-14T09:32:16.420" v="512"/>
        <pc:sldMkLst>
          <pc:docMk/>
          <pc:sldMk cId="2647740528" sldId="282"/>
        </pc:sldMkLst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647740528" sldId="282"/>
            <ac:spMk id="2" creationId="{69194514-13D8-EFE5-259D-DCD24952CE4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647740528" sldId="282"/>
            <ac:spMk id="3" creationId="{B75E0D48-2D4A-7175-92D5-8DCFC5D5850D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647740528" sldId="282"/>
            <ac:spMk id="4" creationId="{EDC4C86F-DACD-0B74-7A3B-C93877B04543}"/>
          </ac:spMkLst>
        </pc:spChg>
        <pc:spChg chg="del mod">
          <ac:chgData name="Shruti Bajaj" userId="2e51f6867a96e9d5" providerId="Windows Live" clId="Web-{45CBCD09-5C64-4234-81E1-67A300FCFC30}" dt="2023-10-14T08:55:19.225" v="284"/>
          <ac:spMkLst>
            <pc:docMk/>
            <pc:sldMk cId="2647740528" sldId="282"/>
            <ac:spMk id="5" creationId="{D596A114-93CD-91D6-5282-9D4E4DF8E3AC}"/>
          </ac:spMkLst>
        </pc:spChg>
        <pc:spChg chg="mod ord">
          <ac:chgData name="Shruti Bajaj" userId="2e51f6867a96e9d5" providerId="Windows Live" clId="Web-{45CBCD09-5C64-4234-81E1-67A300FCFC30}" dt="2023-10-14T09:32:16.420" v="512"/>
          <ac:spMkLst>
            <pc:docMk/>
            <pc:sldMk cId="2647740528" sldId="282"/>
            <ac:spMk id="7" creationId="{B954F675-5A7B-4C6C-6BD6-D6F947F8BB54}"/>
          </ac:spMkLst>
        </pc:spChg>
        <pc:spChg chg="add del mod">
          <ac:chgData name="Shruti Bajaj" userId="2e51f6867a96e9d5" providerId="Windows Live" clId="Web-{45CBCD09-5C64-4234-81E1-67A300FCFC30}" dt="2023-10-14T08:55:22.022" v="285"/>
          <ac:spMkLst>
            <pc:docMk/>
            <pc:sldMk cId="2647740528" sldId="282"/>
            <ac:spMk id="8" creationId="{183401B8-D435-5674-FF6E-B0905BD43240}"/>
          </ac:spMkLst>
        </pc:spChg>
        <pc:spChg chg="del mod">
          <ac:chgData name="Shruti Bajaj" userId="2e51f6867a96e9d5" providerId="Windows Live" clId="Web-{45CBCD09-5C64-4234-81E1-67A300FCFC30}" dt="2023-10-14T08:55:27.506" v="286"/>
          <ac:spMkLst>
            <pc:docMk/>
            <pc:sldMk cId="2647740528" sldId="282"/>
            <ac:spMk id="13" creationId="{53D60A0C-2B11-6A9B-59D1-3D9B7EDF0C31}"/>
          </ac:spMkLst>
        </pc:spChg>
        <pc:spChg chg="del">
          <ac:chgData name="Shruti Bajaj" userId="2e51f6867a96e9d5" providerId="Windows Live" clId="Web-{45CBCD09-5C64-4234-81E1-67A300FCFC30}" dt="2023-10-14T08:55:34.897" v="288"/>
          <ac:spMkLst>
            <pc:docMk/>
            <pc:sldMk cId="2647740528" sldId="282"/>
            <ac:spMk id="15" creationId="{2FAC094D-A1DA-525C-64A1-2FF13840ABBE}"/>
          </ac:spMkLst>
        </pc:spChg>
        <pc:spChg chg="del">
          <ac:chgData name="Shruti Bajaj" userId="2e51f6867a96e9d5" providerId="Windows Live" clId="Web-{45CBCD09-5C64-4234-81E1-67A300FCFC30}" dt="2023-10-14T08:55:41.054" v="290"/>
          <ac:spMkLst>
            <pc:docMk/>
            <pc:sldMk cId="2647740528" sldId="282"/>
            <ac:spMk id="16" creationId="{CA4624D0-72DB-8873-3EDA-A433421000DC}"/>
          </ac:spMkLst>
        </pc:spChg>
        <pc:graphicFrameChg chg="del">
          <ac:chgData name="Shruti Bajaj" userId="2e51f6867a96e9d5" providerId="Windows Live" clId="Web-{45CBCD09-5C64-4234-81E1-67A300FCFC30}" dt="2023-10-14T08:55:37.116" v="289"/>
          <ac:graphicFrameMkLst>
            <pc:docMk/>
            <pc:sldMk cId="2647740528" sldId="282"/>
            <ac:graphicFrameMk id="10" creationId="{7E4EF4FE-AC91-1957-6966-196D500C5D44}"/>
          </ac:graphicFrameMkLst>
        </pc:graphicFrameChg>
        <pc:graphicFrameChg chg="del">
          <ac:chgData name="Shruti Bajaj" userId="2e51f6867a96e9d5" providerId="Windows Live" clId="Web-{45CBCD09-5C64-4234-81E1-67A300FCFC30}" dt="2023-10-14T08:55:31.710" v="287"/>
          <ac:graphicFrameMkLst>
            <pc:docMk/>
            <pc:sldMk cId="2647740528" sldId="282"/>
            <ac:graphicFrameMk id="11" creationId="{BCD7EC97-5BBD-3511-A7CD-088661392038}"/>
          </ac:graphicFrameMkLst>
        </pc:graphicFrameChg>
      </pc:sldChg>
      <pc:sldChg chg="addSp delSp modSp new">
        <pc:chgData name="Shruti Bajaj" userId="2e51f6867a96e9d5" providerId="Windows Live" clId="Web-{45CBCD09-5C64-4234-81E1-67A300FCFC30}" dt="2023-10-14T11:40:40.596" v="2644"/>
        <pc:sldMkLst>
          <pc:docMk/>
          <pc:sldMk cId="2122784518" sldId="283"/>
        </pc:sldMkLst>
        <pc:spChg chg="mod">
          <ac:chgData name="Shruti Bajaj" userId="2e51f6867a96e9d5" providerId="Windows Live" clId="Web-{45CBCD09-5C64-4234-81E1-67A300FCFC30}" dt="2023-10-14T11:40:37.314" v="2643" actId="1076"/>
          <ac:spMkLst>
            <pc:docMk/>
            <pc:sldMk cId="2122784518" sldId="283"/>
            <ac:spMk id="2" creationId="{7985AE84-B672-8527-C82D-60EF6E141810}"/>
          </ac:spMkLst>
        </pc:spChg>
        <pc:graphicFrameChg chg="add del mod modGraphic">
          <ac:chgData name="Shruti Bajaj" userId="2e51f6867a96e9d5" providerId="Windows Live" clId="Web-{45CBCD09-5C64-4234-81E1-67A300FCFC30}" dt="2023-10-14T10:57:25.230" v="594"/>
          <ac:graphicFrameMkLst>
            <pc:docMk/>
            <pc:sldMk cId="2122784518" sldId="283"/>
            <ac:graphicFrameMk id="4" creationId="{5668DB91-B68D-9C33-B736-0482CF566E7A}"/>
          </ac:graphicFrameMkLst>
        </pc:graphicFrameChg>
        <pc:graphicFrameChg chg="add del mod modGraphic">
          <ac:chgData name="Shruti Bajaj" userId="2e51f6867a96e9d5" providerId="Windows Live" clId="Web-{45CBCD09-5C64-4234-81E1-67A300FCFC30}" dt="2023-10-14T11:03:58.084" v="1025"/>
          <ac:graphicFrameMkLst>
            <pc:docMk/>
            <pc:sldMk cId="2122784518" sldId="283"/>
            <ac:graphicFrameMk id="6" creationId="{DC15D600-EFC1-C5BE-A95F-81869E6DB02D}"/>
          </ac:graphicFrameMkLst>
        </pc:graphicFrameChg>
        <pc:graphicFrameChg chg="add del mod modGraphic">
          <ac:chgData name="Shruti Bajaj" userId="2e51f6867a96e9d5" providerId="Windows Live" clId="Web-{45CBCD09-5C64-4234-81E1-67A300FCFC30}" dt="2023-10-14T11:05:12.445" v="1202"/>
          <ac:graphicFrameMkLst>
            <pc:docMk/>
            <pc:sldMk cId="2122784518" sldId="283"/>
            <ac:graphicFrameMk id="8" creationId="{D48FA547-D8CE-ED25-F45E-814CA53F7DC5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1:40:40.596" v="2644"/>
          <ac:graphicFrameMkLst>
            <pc:docMk/>
            <pc:sldMk cId="2122784518" sldId="283"/>
            <ac:graphicFrameMk id="10" creationId="{EBAB103B-C9BD-24A1-7241-CA69C62C80FC}"/>
          </ac:graphicFrameMkLst>
        </pc:graphicFrameChg>
      </pc:sldChg>
      <pc:sldChg chg="addSp delSp modSp add replId">
        <pc:chgData name="Shruti Bajaj" userId="2e51f6867a96e9d5" providerId="Windows Live" clId="Web-{45CBCD09-5C64-4234-81E1-67A300FCFC30}" dt="2023-10-14T11:40:52.502" v="2646"/>
        <pc:sldMkLst>
          <pc:docMk/>
          <pc:sldMk cId="2785414195" sldId="284"/>
        </pc:sldMkLst>
        <pc:spChg chg="mod">
          <ac:chgData name="Shruti Bajaj" userId="2e51f6867a96e9d5" providerId="Windows Live" clId="Web-{45CBCD09-5C64-4234-81E1-67A300FCFC30}" dt="2023-10-14T11:40:49.205" v="2645" actId="1076"/>
          <ac:spMkLst>
            <pc:docMk/>
            <pc:sldMk cId="2785414195" sldId="284"/>
            <ac:spMk id="2" creationId="{7985AE84-B672-8527-C82D-60EF6E141810}"/>
          </ac:spMkLst>
        </pc:spChg>
        <pc:graphicFrameChg chg="add del mod modGraphic">
          <ac:chgData name="Shruti Bajaj" userId="2e51f6867a96e9d5" providerId="Windows Live" clId="Web-{45CBCD09-5C64-4234-81E1-67A300FCFC30}" dt="2023-10-14T11:12:51.613" v="1230"/>
          <ac:graphicFrameMkLst>
            <pc:docMk/>
            <pc:sldMk cId="2785414195" sldId="284"/>
            <ac:graphicFrameMk id="4" creationId="{1DE7A108-4AC7-170F-A4E1-50F60E232817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1:40:52.502" v="2646"/>
          <ac:graphicFrameMkLst>
            <pc:docMk/>
            <pc:sldMk cId="2785414195" sldId="284"/>
            <ac:graphicFrameMk id="6" creationId="{445FEA03-6FCF-FB4C-C3F0-A13E5E1DA40A}"/>
          </ac:graphicFrameMkLst>
        </pc:graphicFrameChg>
      </pc:sldChg>
      <pc:sldChg chg="addSp modSp add replId">
        <pc:chgData name="Shruti Bajaj" userId="2e51f6867a96e9d5" providerId="Windows Live" clId="Web-{45CBCD09-5C64-4234-81E1-67A300FCFC30}" dt="2023-10-14T11:41:03.471" v="2648"/>
        <pc:sldMkLst>
          <pc:docMk/>
          <pc:sldMk cId="3715425819" sldId="285"/>
        </pc:sldMkLst>
        <pc:spChg chg="mod">
          <ac:chgData name="Shruti Bajaj" userId="2e51f6867a96e9d5" providerId="Windows Live" clId="Web-{45CBCD09-5C64-4234-81E1-67A300FCFC30}" dt="2023-10-14T11:41:00.299" v="2647" actId="1076"/>
          <ac:spMkLst>
            <pc:docMk/>
            <pc:sldMk cId="3715425819" sldId="285"/>
            <ac:spMk id="2" creationId="{7985AE84-B672-8527-C82D-60EF6E141810}"/>
          </ac:spMkLst>
        </pc:spChg>
        <pc:graphicFrameChg chg="add mod modGraphic">
          <ac:chgData name="Shruti Bajaj" userId="2e51f6867a96e9d5" providerId="Windows Live" clId="Web-{45CBCD09-5C64-4234-81E1-67A300FCFC30}" dt="2023-10-14T11:41:03.471" v="2648"/>
          <ac:graphicFrameMkLst>
            <pc:docMk/>
            <pc:sldMk cId="3715425819" sldId="285"/>
            <ac:graphicFrameMk id="4" creationId="{B47C53F2-5E1E-6119-FD51-61B8AEB771F9}"/>
          </ac:graphicFrameMkLst>
        </pc:graphicFrameChg>
      </pc:sldChg>
      <pc:sldChg chg="addSp delSp modSp add replId">
        <pc:chgData name="Shruti Bajaj" userId="2e51f6867a96e9d5" providerId="Windows Live" clId="Web-{45CBCD09-5C64-4234-81E1-67A300FCFC30}" dt="2023-10-14T11:39:57.563" v="2094"/>
        <pc:sldMkLst>
          <pc:docMk/>
          <pc:sldMk cId="3561218497" sldId="286"/>
        </pc:sldMkLst>
        <pc:spChg chg="mod">
          <ac:chgData name="Shruti Bajaj" userId="2e51f6867a96e9d5" providerId="Windows Live" clId="Web-{45CBCD09-5C64-4234-81E1-67A300FCFC30}" dt="2023-10-14T11:28:56.137" v="1328" actId="1076"/>
          <ac:spMkLst>
            <pc:docMk/>
            <pc:sldMk cId="3561218497" sldId="286"/>
            <ac:spMk id="2" creationId="{7985AE84-B672-8527-C82D-60EF6E141810}"/>
          </ac:spMkLst>
        </pc:spChg>
        <pc:spChg chg="add mod">
          <ac:chgData name="Shruti Bajaj" userId="2e51f6867a96e9d5" providerId="Windows Live" clId="Web-{45CBCD09-5C64-4234-81E1-67A300FCFC30}" dt="2023-10-14T11:38:41.421" v="2083" actId="1076"/>
          <ac:spMkLst>
            <pc:docMk/>
            <pc:sldMk cId="3561218497" sldId="286"/>
            <ac:spMk id="8" creationId="{65C06D93-337C-00AA-9681-A62F2373F163}"/>
          </ac:spMkLst>
        </pc:spChg>
        <pc:spChg chg="add mod">
          <ac:chgData name="Shruti Bajaj" userId="2e51f6867a96e9d5" providerId="Windows Live" clId="Web-{45CBCD09-5C64-4234-81E1-67A300FCFC30}" dt="2023-10-14T11:36:49.480" v="1462" actId="20577"/>
          <ac:spMkLst>
            <pc:docMk/>
            <pc:sldMk cId="3561218497" sldId="286"/>
            <ac:spMk id="13" creationId="{3DA5E45A-0D54-C2EB-54AB-6CE1E19F63A0}"/>
          </ac:spMkLst>
        </pc:spChg>
        <pc:graphicFrameChg chg="add del mod modGraphic">
          <ac:chgData name="Shruti Bajaj" userId="2e51f6867a96e9d5" providerId="Windows Live" clId="Web-{45CBCD09-5C64-4234-81E1-67A300FCFC30}" dt="2023-10-14T11:23:16.004" v="1305"/>
          <ac:graphicFrameMkLst>
            <pc:docMk/>
            <pc:sldMk cId="3561218497" sldId="286"/>
            <ac:graphicFrameMk id="4" creationId="{61B56459-45EB-1672-2388-87FF07CADBBE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1:38:55.171" v="2085"/>
          <ac:graphicFrameMkLst>
            <pc:docMk/>
            <pc:sldMk cId="3561218497" sldId="286"/>
            <ac:graphicFrameMk id="6" creationId="{33B1BF12-C0CE-768C-060F-FBA2471518CE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1:39:06.859" v="2086"/>
          <ac:graphicFrameMkLst>
            <pc:docMk/>
            <pc:sldMk cId="3561218497" sldId="286"/>
            <ac:graphicFrameMk id="10" creationId="{CFBA2471-1D07-1351-B52C-5E5F6C00ED60}"/>
          </ac:graphicFrameMkLst>
        </pc:graphicFrameChg>
        <pc:graphicFrameChg chg="add del mod">
          <ac:chgData name="Shruti Bajaj" userId="2e51f6867a96e9d5" providerId="Windows Live" clId="Web-{45CBCD09-5C64-4234-81E1-67A300FCFC30}" dt="2023-10-14T11:35:58.182" v="1455"/>
          <ac:graphicFrameMkLst>
            <pc:docMk/>
            <pc:sldMk cId="3561218497" sldId="286"/>
            <ac:graphicFrameMk id="12" creationId="{D36A2A1E-22FE-B36A-BC19-5F698A319CDC}"/>
          </ac:graphicFrameMkLst>
        </pc:graphicFrameChg>
        <pc:graphicFrameChg chg="add mod modGraphic">
          <ac:chgData name="Shruti Bajaj" userId="2e51f6867a96e9d5" providerId="Windows Live" clId="Web-{45CBCD09-5C64-4234-81E1-67A300FCFC30}" dt="2023-10-14T11:39:57.563" v="2094"/>
          <ac:graphicFrameMkLst>
            <pc:docMk/>
            <pc:sldMk cId="3561218497" sldId="286"/>
            <ac:graphicFrameMk id="15" creationId="{C8B7F79B-C373-6DBA-3E83-849ED74BD031}"/>
          </ac:graphicFrameMkLst>
        </pc:graphicFrameChg>
      </pc:sldChg>
      <pc:sldChg chg="new del">
        <pc:chgData name="Shruti Bajaj" userId="2e51f6867a96e9d5" providerId="Windows Live" clId="Web-{45CBCD09-5C64-4234-81E1-67A300FCFC30}" dt="2023-10-14T11:42:24.786" v="2651"/>
        <pc:sldMkLst>
          <pc:docMk/>
          <pc:sldMk cId="250335268" sldId="287"/>
        </pc:sldMkLst>
      </pc:sldChg>
      <pc:sldChg chg="new del">
        <pc:chgData name="Shruti Bajaj" userId="2e51f6867a96e9d5" providerId="Windows Live" clId="Web-{45CBCD09-5C64-4234-81E1-67A300FCFC30}" dt="2023-10-14T11:24:44.693" v="1315"/>
        <pc:sldMkLst>
          <pc:docMk/>
          <pc:sldMk cId="1132784671" sldId="287"/>
        </pc:sldMkLst>
      </pc:sldChg>
      <pc:sldChg chg="addSp delSp modSp add replId">
        <pc:chgData name="Shruti Bajaj" userId="2e51f6867a96e9d5" providerId="Windows Live" clId="Web-{45CBCD09-5C64-4234-81E1-67A300FCFC30}" dt="2023-10-14T12:45:45.839" v="2816" actId="14100"/>
        <pc:sldMkLst>
          <pc:docMk/>
          <pc:sldMk cId="3243358590" sldId="287"/>
        </pc:sldMkLst>
        <pc:spChg chg="del">
          <ac:chgData name="Shruti Bajaj" userId="2e51f6867a96e9d5" providerId="Windows Live" clId="Web-{45CBCD09-5C64-4234-81E1-67A300FCFC30}" dt="2023-10-14T11:51:03.284" v="2761"/>
          <ac:spMkLst>
            <pc:docMk/>
            <pc:sldMk cId="3243358590" sldId="287"/>
            <ac:spMk id="3" creationId="{B75E0D48-2D4A-7175-92D5-8DCFC5D5850D}"/>
          </ac:spMkLst>
        </pc:spChg>
        <pc:spChg chg="del">
          <ac:chgData name="Shruti Bajaj" userId="2e51f6867a96e9d5" providerId="Windows Live" clId="Web-{45CBCD09-5C64-4234-81E1-67A300FCFC30}" dt="2023-10-14T11:51:03.237" v="2760"/>
          <ac:spMkLst>
            <pc:docMk/>
            <pc:sldMk cId="3243358590" sldId="287"/>
            <ac:spMk id="4" creationId="{EDC4C86F-DACD-0B74-7A3B-C93877B04543}"/>
          </ac:spMkLst>
        </pc:spChg>
        <pc:spChg chg="mod">
          <ac:chgData name="Shruti Bajaj" userId="2e51f6867a96e9d5" providerId="Windows Live" clId="Web-{45CBCD09-5C64-4234-81E1-67A300FCFC30}" dt="2023-10-14T11:54:33.071" v="2800" actId="20577"/>
          <ac:spMkLst>
            <pc:docMk/>
            <pc:sldMk cId="3243358590" sldId="287"/>
            <ac:spMk id="5" creationId="{D596A114-93CD-91D6-5282-9D4E4DF8E3AC}"/>
          </ac:spMkLst>
        </pc:spChg>
        <pc:spChg chg="add del mod">
          <ac:chgData name="Shruti Bajaj" userId="2e51f6867a96e9d5" providerId="Windows Live" clId="Web-{45CBCD09-5C64-4234-81E1-67A300FCFC30}" dt="2023-10-14T11:51:09.784" v="2764"/>
          <ac:spMkLst>
            <pc:docMk/>
            <pc:sldMk cId="3243358590" sldId="287"/>
            <ac:spMk id="8" creationId="{EF2D41C9-AA66-43A4-A1A2-2C6627A1F043}"/>
          </ac:spMkLst>
        </pc:spChg>
        <pc:spChg chg="add del mod">
          <ac:chgData name="Shruti Bajaj" userId="2e51f6867a96e9d5" providerId="Windows Live" clId="Web-{45CBCD09-5C64-4234-81E1-67A300FCFC30}" dt="2023-10-14T11:51:07.550" v="2763"/>
          <ac:spMkLst>
            <pc:docMk/>
            <pc:sldMk cId="3243358590" sldId="287"/>
            <ac:spMk id="11" creationId="{246DB206-A5F3-C933-C10F-360B42CD35BD}"/>
          </ac:spMkLst>
        </pc:spChg>
        <pc:spChg chg="mod">
          <ac:chgData name="Shruti Bajaj" userId="2e51f6867a96e9d5" providerId="Windows Live" clId="Web-{45CBCD09-5C64-4234-81E1-67A300FCFC30}" dt="2023-10-14T11:54:39.352" v="2801" actId="20577"/>
          <ac:spMkLst>
            <pc:docMk/>
            <pc:sldMk cId="3243358590" sldId="287"/>
            <ac:spMk id="13" creationId="{53D60A0C-2B11-6A9B-59D1-3D9B7EDF0C31}"/>
          </ac:spMkLst>
        </pc:spChg>
        <pc:spChg chg="add del mod">
          <ac:chgData name="Shruti Bajaj" userId="2e51f6867a96e9d5" providerId="Windows Live" clId="Web-{45CBCD09-5C64-4234-81E1-67A300FCFC30}" dt="2023-10-14T11:51:06.003" v="2762"/>
          <ac:spMkLst>
            <pc:docMk/>
            <pc:sldMk cId="3243358590" sldId="287"/>
            <ac:spMk id="14" creationId="{0B007201-7D9B-A64B-3C3B-8D1A78058E82}"/>
          </ac:spMkLst>
        </pc:spChg>
        <pc:spChg chg="add mod">
          <ac:chgData name="Shruti Bajaj" userId="2e51f6867a96e9d5" providerId="Windows Live" clId="Web-{45CBCD09-5C64-4234-81E1-67A300FCFC30}" dt="2023-10-14T12:45:45.839" v="2816" actId="14100"/>
          <ac:spMkLst>
            <pc:docMk/>
            <pc:sldMk cId="3243358590" sldId="287"/>
            <ac:spMk id="16" creationId="{8C021FB6-F4D2-D9B3-7926-629387B10374}"/>
          </ac:spMkLst>
        </pc:spChg>
        <pc:graphicFrameChg chg="del">
          <ac:chgData name="Shruti Bajaj" userId="2e51f6867a96e9d5" providerId="Windows Live" clId="Web-{45CBCD09-5C64-4234-81E1-67A300FCFC30}" dt="2023-10-14T11:51:03.175" v="2759"/>
          <ac:graphicFrameMkLst>
            <pc:docMk/>
            <pc:sldMk cId="3243358590" sldId="287"/>
            <ac:graphicFrameMk id="10" creationId="{4FC62786-30BB-6CEF-B62D-59548F05391B}"/>
          </ac:graphicFrameMkLst>
        </pc:graphicFrameChg>
        <pc:graphicFrameChg chg="mod modGraphic">
          <ac:chgData name="Shruti Bajaj" userId="2e51f6867a96e9d5" providerId="Windows Live" clId="Web-{45CBCD09-5C64-4234-81E1-67A300FCFC30}" dt="2023-10-14T12:44:03.929" v="2811"/>
          <ac:graphicFrameMkLst>
            <pc:docMk/>
            <pc:sldMk cId="3243358590" sldId="287"/>
            <ac:graphicFrameMk id="17" creationId="{392474F2-C27E-4000-F85C-D6FB7775C743}"/>
          </ac:graphicFrameMkLst>
        </pc:graphicFrameChg>
      </pc:sldChg>
      <pc:sldChg chg="new del">
        <pc:chgData name="Shruti Bajaj" userId="2e51f6867a96e9d5" providerId="Windows Live" clId="Web-{45CBCD09-5C64-4234-81E1-67A300FCFC30}" dt="2023-10-14T11:42:27.145" v="2652"/>
        <pc:sldMkLst>
          <pc:docMk/>
          <pc:sldMk cId="1271399941" sldId="288"/>
        </pc:sldMkLst>
      </pc:sldChg>
      <pc:sldChg chg="add del replId">
        <pc:chgData name="Shruti Bajaj" userId="2e51f6867a96e9d5" providerId="Windows Live" clId="Web-{45CBCD09-5C64-4234-81E1-67A300FCFC30}" dt="2023-10-14T11:42:22.395" v="2650"/>
        <pc:sldMkLst>
          <pc:docMk/>
          <pc:sldMk cId="1140938893" sldId="289"/>
        </pc:sldMkLst>
      </pc:sldChg>
      <pc:sldChg chg="add del replId">
        <pc:chgData name="Shruti Bajaj" userId="2e51f6867a96e9d5" providerId="Windows Live" clId="Web-{45CBCD09-5C64-4234-81E1-67A300FCFC30}" dt="2023-10-14T11:42:19.520" v="2649"/>
        <pc:sldMkLst>
          <pc:docMk/>
          <pc:sldMk cId="930701460" sldId="290"/>
        </pc:sldMkLst>
      </pc:sldChg>
      <pc:sldMasterChg chg="del delSldLayout">
        <pc:chgData name="Shruti Bajaj" userId="2e51f6867a96e9d5" providerId="Windows Live" clId="Web-{45CBCD09-5C64-4234-81E1-67A300FCFC30}" dt="2023-10-14T07:15:43.479" v="210"/>
        <pc:sldMasterMkLst>
          <pc:docMk/>
          <pc:sldMasterMk cId="3785527888" sldId="2147483660"/>
        </pc:sldMasterMkLst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1402835416" sldId="2147483661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2541764114" sldId="2147483662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2606358811" sldId="2147483663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936087115" sldId="2147483664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1935018432" sldId="2147483665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1333317709" sldId="2147483666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2720922645" sldId="2147483667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2134670270" sldId="2147483668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3419228277" sldId="2147483669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2220489628" sldId="2147483670"/>
          </pc:sldLayoutMkLst>
        </pc:sldLayoutChg>
        <pc:sldLayoutChg chg="del">
          <pc:chgData name="Shruti Bajaj" userId="2e51f6867a96e9d5" providerId="Windows Live" clId="Web-{45CBCD09-5C64-4234-81E1-67A300FCFC30}" dt="2023-10-14T07:15:43.479" v="210"/>
          <pc:sldLayoutMkLst>
            <pc:docMk/>
            <pc:sldMasterMk cId="3785527888" sldId="2147483660"/>
            <pc:sldLayoutMk cId="1753366721" sldId="2147483671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7:16:36.340" v="211"/>
        <pc:sldMasterMkLst>
          <pc:docMk/>
          <pc:sldMasterMk cId="249101251" sldId="2147483672"/>
        </pc:sldMasterMkLst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2675633927" sldId="2147483673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885867287" sldId="2147483674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503551804" sldId="2147483675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445520315" sldId="2147483676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1253322716" sldId="2147483677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783202656" sldId="2147483678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830904468" sldId="2147483679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2942353904" sldId="2147483680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774006713" sldId="2147483681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900822112" sldId="2147483682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2054791203" sldId="2147483683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591633891" sldId="2147483684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2009152763" sldId="2147483685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269281108" sldId="2147483686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830715529" sldId="2147483687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3445750681" sldId="2147483688"/>
          </pc:sldLayoutMkLst>
        </pc:sldLayoutChg>
        <pc:sldLayoutChg chg="add del mod replId">
          <pc:chgData name="Shruti Bajaj" userId="2e51f6867a96e9d5" providerId="Windows Live" clId="Web-{45CBCD09-5C64-4234-81E1-67A300FCFC30}" dt="2023-10-14T07:16:36.340" v="211"/>
          <pc:sldLayoutMkLst>
            <pc:docMk/>
            <pc:sldMasterMk cId="249101251" sldId="2147483672"/>
            <pc:sldLayoutMk cId="766120863" sldId="2147483689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10:01.706" v="405"/>
        <pc:sldMasterMkLst>
          <pc:docMk/>
          <pc:sldMasterMk cId="3661347369" sldId="2147483690"/>
        </pc:sldMasterMkLst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908238146" sldId="2147483691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3568207618" sldId="2147483692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007098950" sldId="2147483693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2656256254" sldId="2147483694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429669261" sldId="2147483695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690840415" sldId="2147483696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4046978854" sldId="2147483697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3870607528" sldId="2147483698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880253956" sldId="2147483699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3955844998" sldId="2147483700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145000064" sldId="2147483701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407910574" sldId="2147483702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3695422820" sldId="2147483703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967894122" sldId="2147483704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668402911" sldId="2147483705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725712660" sldId="2147483706"/>
          </pc:sldLayoutMkLst>
        </pc:sldLayoutChg>
        <pc:sldLayoutChg chg="add del mod replId">
          <pc:chgData name="Shruti Bajaj" userId="2e51f6867a96e9d5" providerId="Windows Live" clId="Web-{45CBCD09-5C64-4234-81E1-67A300FCFC30}" dt="2023-10-14T09:10:01.706" v="405"/>
          <pc:sldLayoutMkLst>
            <pc:docMk/>
            <pc:sldMasterMk cId="3661347369" sldId="2147483690"/>
            <pc:sldLayoutMk cId="1041192369" sldId="2147483707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10:06.925" v="406"/>
        <pc:sldMasterMkLst>
          <pc:docMk/>
          <pc:sldMasterMk cId="3092276666" sldId="2147483708"/>
        </pc:sldMasterMkLst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2633478740" sldId="2147483709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259604744" sldId="2147483710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208864810" sldId="2147483711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580880211" sldId="2147483712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811583220" sldId="2147483713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2362825903" sldId="2147483714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1046999241" sldId="2147483715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845370665" sldId="2147483716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744150944" sldId="2147483717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1620057068" sldId="2147483718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436871118" sldId="2147483719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2146690616" sldId="2147483720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1388395706" sldId="2147483721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1746824210" sldId="2147483722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3176270135" sldId="2147483723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523573262" sldId="2147483724"/>
          </pc:sldLayoutMkLst>
        </pc:sldLayoutChg>
        <pc:sldLayoutChg chg="add del mod replId">
          <pc:chgData name="Shruti Bajaj" userId="2e51f6867a96e9d5" providerId="Windows Live" clId="Web-{45CBCD09-5C64-4234-81E1-67A300FCFC30}" dt="2023-10-14T09:10:06.925" v="406"/>
          <pc:sldLayoutMkLst>
            <pc:docMk/>
            <pc:sldMasterMk cId="3092276666" sldId="2147483708"/>
            <pc:sldLayoutMk cId="252304046" sldId="2147483725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10:56.536" v="407"/>
        <pc:sldMasterMkLst>
          <pc:docMk/>
          <pc:sldMasterMk cId="1690159510" sldId="2147483726"/>
        </pc:sldMasterMkLst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3076361264" sldId="2147483727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3188857994" sldId="2147483728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771914336" sldId="2147483729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1079042422" sldId="2147483730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2983515765" sldId="2147483731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2783565408" sldId="2147483732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628936043" sldId="2147483733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1670139404" sldId="2147483734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432861670" sldId="2147483735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4130125509" sldId="2147483736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3740192956" sldId="2147483737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536694112" sldId="2147483738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3719948923" sldId="2147483739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1135753220" sldId="2147483740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2418227937" sldId="2147483741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1895828384" sldId="2147483742"/>
          </pc:sldLayoutMkLst>
        </pc:sldLayoutChg>
        <pc:sldLayoutChg chg="add del mod replId">
          <pc:chgData name="Shruti Bajaj" userId="2e51f6867a96e9d5" providerId="Windows Live" clId="Web-{45CBCD09-5C64-4234-81E1-67A300FCFC30}" dt="2023-10-14T09:10:56.536" v="407"/>
          <pc:sldLayoutMkLst>
            <pc:docMk/>
            <pc:sldMasterMk cId="1690159510" sldId="2147483726"/>
            <pc:sldLayoutMk cId="2214290767" sldId="2147483743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2:01.338" v="445"/>
        <pc:sldMasterMkLst>
          <pc:docMk/>
          <pc:sldMasterMk cId="10651953" sldId="2147483744"/>
        </pc:sldMasterMkLst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285539282" sldId="2147483745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4215772003" sldId="2147483746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480297129" sldId="2147483747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2900784999" sldId="2147483748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080398667" sldId="2147483749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2208369183" sldId="2147483750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537682699" sldId="2147483751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728373415" sldId="2147483752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191866860" sldId="2147483753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2232491918" sldId="2147483754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956416516" sldId="2147483755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621983573" sldId="2147483756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122458955" sldId="2147483757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3767393440" sldId="2147483758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813203185" sldId="2147483759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026605528" sldId="2147483760"/>
          </pc:sldLayoutMkLst>
        </pc:sldLayoutChg>
        <pc:sldLayoutChg chg="add del mod replId">
          <pc:chgData name="Shruti Bajaj" userId="2e51f6867a96e9d5" providerId="Windows Live" clId="Web-{45CBCD09-5C64-4234-81E1-67A300FCFC30}" dt="2023-10-14T09:22:01.338" v="445"/>
          <pc:sldLayoutMkLst>
            <pc:docMk/>
            <pc:sldMasterMk cId="10651953" sldId="2147483744"/>
            <pc:sldLayoutMk cId="1079475330" sldId="2147483761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2:06.666" v="446"/>
        <pc:sldMasterMkLst>
          <pc:docMk/>
          <pc:sldMasterMk cId="551178269" sldId="2147483762"/>
        </pc:sldMasterMkLst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1449125137" sldId="2147483763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3671002448" sldId="2147483764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1033888558" sldId="2147483765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671722496" sldId="2147483766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2938025364" sldId="2147483767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3114198280" sldId="2147483768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554525074" sldId="2147483769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990253384" sldId="2147483770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1212860560" sldId="2147483771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542793319" sldId="2147483772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1749138590" sldId="2147483773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3238557597" sldId="2147483774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789193800" sldId="2147483775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2479757072" sldId="2147483776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1475965629" sldId="2147483777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27107888" sldId="2147483778"/>
          </pc:sldLayoutMkLst>
        </pc:sldLayoutChg>
        <pc:sldLayoutChg chg="add del mod replId">
          <pc:chgData name="Shruti Bajaj" userId="2e51f6867a96e9d5" providerId="Windows Live" clId="Web-{45CBCD09-5C64-4234-81E1-67A300FCFC30}" dt="2023-10-14T09:22:06.666" v="446"/>
          <pc:sldLayoutMkLst>
            <pc:docMk/>
            <pc:sldMasterMk cId="551178269" sldId="2147483762"/>
            <pc:sldLayoutMk cId="2827423063" sldId="2147483779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2:10.588" v="447"/>
        <pc:sldMasterMkLst>
          <pc:docMk/>
          <pc:sldMasterMk cId="805481027" sldId="2147483780"/>
        </pc:sldMasterMkLst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517351110" sldId="2147483781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206177278" sldId="2147483782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079692507" sldId="2147483783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868125463" sldId="2147483784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2355596017" sldId="2147483785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2803132221" sldId="2147483786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45324165" sldId="2147483787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4005413344" sldId="2147483788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252082708" sldId="2147483789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704180950" sldId="2147483790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1139800704" sldId="2147483791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4272353890" sldId="2147483792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812204816" sldId="2147483793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369058523" sldId="2147483794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22869680" sldId="2147483795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1361306155" sldId="2147483796"/>
          </pc:sldLayoutMkLst>
        </pc:sldLayoutChg>
        <pc:sldLayoutChg chg="add del mod replId">
          <pc:chgData name="Shruti Bajaj" userId="2e51f6867a96e9d5" providerId="Windows Live" clId="Web-{45CBCD09-5C64-4234-81E1-67A300FCFC30}" dt="2023-10-14T09:22:10.588" v="447"/>
          <pc:sldLayoutMkLst>
            <pc:docMk/>
            <pc:sldMasterMk cId="805481027" sldId="2147483780"/>
            <pc:sldLayoutMk cId="2404779076" sldId="2147483797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5:23.797" v="473"/>
        <pc:sldMasterMkLst>
          <pc:docMk/>
          <pc:sldMasterMk cId="3942434635" sldId="2147483798"/>
        </pc:sldMasterMkLst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1410404184" sldId="2147483799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130917591" sldId="2147483800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1145694470" sldId="2147483801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3842833142" sldId="2147483802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086163458" sldId="2147483803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828035199" sldId="2147483804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3523433889" sldId="2147483805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936942361" sldId="2147483806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162396456" sldId="2147483807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418270539" sldId="2147483808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3801201781" sldId="2147483809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809429070" sldId="2147483810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71179165" sldId="2147483811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302688349" sldId="2147483812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059690711" sldId="2147483813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3140289149" sldId="2147483814"/>
          </pc:sldLayoutMkLst>
        </pc:sldLayoutChg>
        <pc:sldLayoutChg chg="add del mod replId">
          <pc:chgData name="Shruti Bajaj" userId="2e51f6867a96e9d5" providerId="Windows Live" clId="Web-{45CBCD09-5C64-4234-81E1-67A300FCFC30}" dt="2023-10-14T09:25:23.797" v="473"/>
          <pc:sldLayoutMkLst>
            <pc:docMk/>
            <pc:sldMasterMk cId="3942434635" sldId="2147483798"/>
            <pc:sldLayoutMk cId="2189414382" sldId="2147483815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5:28.423" v="474"/>
        <pc:sldMasterMkLst>
          <pc:docMk/>
          <pc:sldMasterMk cId="3699856602" sldId="2147483816"/>
        </pc:sldMasterMkLst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3937903898" sldId="2147483817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2615404166" sldId="2147483818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309592392" sldId="2147483819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3782334823" sldId="2147483820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544377999" sldId="2147483821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925586674" sldId="2147483822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677240012" sldId="2147483823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3150138696" sldId="2147483824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2365578272" sldId="2147483825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4264740541" sldId="2147483826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3742725105" sldId="2147483827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164228630" sldId="2147483828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525481904" sldId="2147483829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754973596" sldId="2147483830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425325806" sldId="2147483831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2824031868" sldId="2147483832"/>
          </pc:sldLayoutMkLst>
        </pc:sldLayoutChg>
        <pc:sldLayoutChg chg="add del mod replId">
          <pc:chgData name="Shruti Bajaj" userId="2e51f6867a96e9d5" providerId="Windows Live" clId="Web-{45CBCD09-5C64-4234-81E1-67A300FCFC30}" dt="2023-10-14T09:25:28.423" v="474"/>
          <pc:sldLayoutMkLst>
            <pc:docMk/>
            <pc:sldMasterMk cId="3699856602" sldId="2147483816"/>
            <pc:sldLayoutMk cId="1248098115" sldId="2147483833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25:33.938" v="475"/>
        <pc:sldMasterMkLst>
          <pc:docMk/>
          <pc:sldMasterMk cId="2802260120" sldId="2147483834"/>
        </pc:sldMasterMkLst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862147528" sldId="2147483835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3915000783" sldId="2147483836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556670639" sldId="2147483837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783895244" sldId="2147483838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080434094" sldId="2147483839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3447692579" sldId="2147483840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1922822858" sldId="2147483841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088013096" sldId="2147483842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1224971545" sldId="2147483843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4280641733" sldId="2147483844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2963842848" sldId="2147483845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1347235167" sldId="2147483846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775337663" sldId="2147483847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1581948557" sldId="2147483848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51794236" sldId="2147483849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3848040710" sldId="2147483850"/>
          </pc:sldLayoutMkLst>
        </pc:sldLayoutChg>
        <pc:sldLayoutChg chg="add del mod replId">
          <pc:chgData name="Shruti Bajaj" userId="2e51f6867a96e9d5" providerId="Windows Live" clId="Web-{45CBCD09-5C64-4234-81E1-67A300FCFC30}" dt="2023-10-14T09:25:33.938" v="475"/>
          <pc:sldLayoutMkLst>
            <pc:docMk/>
            <pc:sldMasterMk cId="2802260120" sldId="2147483834"/>
            <pc:sldLayoutMk cId="327497446" sldId="2147483851"/>
          </pc:sldLayoutMkLst>
        </pc:sldLayoutChg>
      </pc:sldMasterChg>
      <pc:sldMasterChg chg="add del mod setBg addSldLayout delSldLayout modSldLayout">
        <pc:chgData name="Shruti Bajaj" userId="2e51f6867a96e9d5" providerId="Windows Live" clId="Web-{45CBCD09-5C64-4234-81E1-67A300FCFC30}" dt="2023-10-14T09:32:05.998" v="510"/>
        <pc:sldMasterMkLst>
          <pc:docMk/>
          <pc:sldMasterMk cId="2874398955" sldId="2147483852"/>
        </pc:sldMasterMkLst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1807397540" sldId="2147483853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1654168728" sldId="2147483854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1817267892" sldId="2147483855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297015145" sldId="2147483856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2231757524" sldId="2147483857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3510553011" sldId="2147483858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811680595" sldId="2147483859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80990315" sldId="2147483860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4241567630" sldId="2147483861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2792353293" sldId="2147483862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587100355" sldId="2147483863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2185352754" sldId="2147483864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1883944007" sldId="2147483865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3853339625" sldId="2147483866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91714821" sldId="2147483867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1326533025" sldId="2147483868"/>
          </pc:sldLayoutMkLst>
        </pc:sldLayoutChg>
        <pc:sldLayoutChg chg="add del mod replId">
          <pc:chgData name="Shruti Bajaj" userId="2e51f6867a96e9d5" providerId="Windows Live" clId="Web-{45CBCD09-5C64-4234-81E1-67A300FCFC30}" dt="2023-10-14T09:32:05.998" v="510"/>
          <pc:sldLayoutMkLst>
            <pc:docMk/>
            <pc:sldMasterMk cId="2874398955" sldId="2147483852"/>
            <pc:sldLayoutMk cId="3224392179" sldId="2147483869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32:11.545" v="511"/>
        <pc:sldMasterMkLst>
          <pc:docMk/>
          <pc:sldMasterMk cId="1511198695" sldId="2147483870"/>
        </pc:sldMasterMkLst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431697542" sldId="2147483871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1490186238" sldId="2147483872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3316602459" sldId="2147483873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3370935387" sldId="2147483874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1362559166" sldId="2147483875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4059924498" sldId="2147483876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2354635576" sldId="2147483877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3233662108" sldId="2147483878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422536878" sldId="2147483879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2451416077" sldId="2147483880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558088511" sldId="2147483881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3722926467" sldId="2147483882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3398528579" sldId="2147483883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1611020859" sldId="2147483884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2622961311" sldId="2147483885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129810924" sldId="2147483886"/>
          </pc:sldLayoutMkLst>
        </pc:sldLayoutChg>
        <pc:sldLayoutChg chg="add del mod replId">
          <pc:chgData name="Shruti Bajaj" userId="2e51f6867a96e9d5" providerId="Windows Live" clId="Web-{45CBCD09-5C64-4234-81E1-67A300FCFC30}" dt="2023-10-14T09:32:11.545" v="511"/>
          <pc:sldLayoutMkLst>
            <pc:docMk/>
            <pc:sldMasterMk cId="1511198695" sldId="2147483870"/>
            <pc:sldLayoutMk cId="2411587192" sldId="2147483887"/>
          </pc:sldLayoutMkLst>
        </pc:sldLayoutChg>
      </pc:sldMasterChg>
      <pc:sldMasterChg chg="add del addSldLayout delSldLayout modSldLayout">
        <pc:chgData name="Shruti Bajaj" userId="2e51f6867a96e9d5" providerId="Windows Live" clId="Web-{45CBCD09-5C64-4234-81E1-67A300FCFC30}" dt="2023-10-14T09:32:16.420" v="512"/>
        <pc:sldMasterMkLst>
          <pc:docMk/>
          <pc:sldMasterMk cId="156825763" sldId="2147483888"/>
        </pc:sldMasterMkLst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1573307200" sldId="2147483889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905724221" sldId="2147483890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142404255" sldId="2147483891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635046158" sldId="2147483892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305884321" sldId="2147483893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499536729" sldId="2147483894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2409403556" sldId="2147483895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2297148304" sldId="2147483896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4122677468" sldId="2147483897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621347131" sldId="2147483898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4207484725" sldId="2147483899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314988035" sldId="2147483900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90182928" sldId="2147483901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369882402" sldId="2147483902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4050733428" sldId="2147483903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1091617561" sldId="2147483904"/>
          </pc:sldLayoutMkLst>
        </pc:sldLayoutChg>
        <pc:sldLayoutChg chg="add del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156825763" sldId="2147483888"/>
            <pc:sldLayoutMk cId="2967524318" sldId="2147483905"/>
          </pc:sldLayoutMkLst>
        </pc:sldLayoutChg>
      </pc:sldMasterChg>
      <pc:sldMasterChg chg="add addSldLayout modSldLayout">
        <pc:chgData name="Shruti Bajaj" userId="2e51f6867a96e9d5" providerId="Windows Live" clId="Web-{45CBCD09-5C64-4234-81E1-67A300FCFC30}" dt="2023-10-14T09:32:16.420" v="512"/>
        <pc:sldMasterMkLst>
          <pc:docMk/>
          <pc:sldMasterMk cId="7498302" sldId="2147483906"/>
        </pc:sldMasterMkLst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165838561" sldId="2147483907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070042192" sldId="2147483908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468413101" sldId="2147483909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525228176" sldId="2147483910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1984053546" sldId="2147483911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1474118612" sldId="2147483912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799145293" sldId="2147483913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3548817120" sldId="2147483914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3731416342" sldId="2147483915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533076718" sldId="2147483916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3494874954" sldId="2147483917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425048219" sldId="2147483918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555065389" sldId="2147483919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342044627" sldId="2147483920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1864875223" sldId="2147483921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1485513978" sldId="2147483922"/>
          </pc:sldLayoutMkLst>
        </pc:sldLayoutChg>
        <pc:sldLayoutChg chg="add mod replId">
          <pc:chgData name="Shruti Bajaj" userId="2e51f6867a96e9d5" providerId="Windows Live" clId="Web-{45CBCD09-5C64-4234-81E1-67A300FCFC30}" dt="2023-10-14T09:32:16.420" v="512"/>
          <pc:sldLayoutMkLst>
            <pc:docMk/>
            <pc:sldMasterMk cId="7498302" sldId="2147483906"/>
            <pc:sldLayoutMk cId="2588186296" sldId="2147483923"/>
          </pc:sldLayoutMkLst>
        </pc:sldLayoutChg>
      </pc:sldMasterChg>
    </pc:docChg>
  </pc:docChgLst>
</pc:chgInfo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4DF5DA-3F2D-4DFD-A7DB-1B9C2A6DE879}" type="datetimeFigureOut">
              <a:rPr lang="en-IN" smtClean="0"/>
              <a:t>15-10-2023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63135-7C78-4524-BCEF-2E924CE9F6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325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7412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6325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024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460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233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35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831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263135-7C78-4524-BCEF-2E924CE9F636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929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E6506C94-9030-4788-9BEF-00B2402B56F2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38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D0197-F6E0-4716-874A-20955E264A2E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76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B7CAB-9DA5-44D2-A635-ED351DBF8816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74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F39EF-FCDC-487D-9A60-0052C917DF4D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048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C9786-2F21-44F9-9B9B-0E4772604C1C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065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A0B08-3491-494C-84E0-474864B25A36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4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9DAE8-FADF-410D-BB04-9EFD54A0887B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75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4A7F2-E472-4B66-9224-026CA736D007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85513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CBD39-0DD1-4B44-A8FA-75BE52EE059A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86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5F6C1564-28A1-4A20-AB87-4BB26EB96539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16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26C8B-12CB-45AF-8719-69652F9C26E2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05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95500-55BE-48CC-93E7-43E3E5638D08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042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11C398F-70A4-45D3-9783-E4663640DEF3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374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1B6D4-4858-4ECD-8230-E5450EBE2E02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57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DA1E3-0E99-48D5-89FE-79A7BF3318FE}" type="datetime1">
              <a:rPr lang="en-US" smtClean="0"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94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042A5-A0E3-43CA-BB58-4DF7F36D413A}" type="datetime1">
              <a:rPr lang="en-US" smtClean="0"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184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45B36-9906-4A1D-8104-5C9F8870F6EF}" type="datetime1">
              <a:rPr lang="en-US" smtClean="0"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79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BA7A9-B43E-4240-93C9-24F036B664CE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43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AC483-08DE-4A43-8978-E9C63427FF46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83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670B3-4F1A-4F45-A4DD-EDD43045122E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49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4F1DBB9-2BF2-428C-BDE0-B1E4D0413D9F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40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5DF8DB-A78B-49AA-A75C-AE0AA20F3A4C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156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74C7D-EE4B-422E-A69F-B623167050F4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13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D8C38E9-6DBD-4128-83C8-DCDD7D382B95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65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752D5-0CA6-4131-AA02-17AF83F6BF95}" type="datetime1">
              <a:rPr lang="en-US" smtClean="0"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54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87974-AB52-4801-BFA1-C6DB4BF0600E}" type="datetime1">
              <a:rPr lang="en-US" smtClean="0"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75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7B449-7893-4FCE-9A4D-57D6AFA38585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835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B737066-44E3-40D5-B5F0-B17931789C67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0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67013-81F8-405B-AE37-9553579F11AA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28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27D7-8CB3-4B4A-8032-98F3C59EAD1F}" type="datetime1">
              <a:rPr lang="en-US" smtClean="0"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053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426C9-9B67-4522-BFE1-8AB0320ECACF}" type="datetime1">
              <a:rPr lang="en-US" smtClean="0"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18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FB1C1-0897-4294-8B78-493C2589D78B}" type="datetime1">
              <a:rPr lang="en-US" smtClean="0"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45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7820F-C7AB-4205-961C-8DA56F6B8151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1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68D19-4C02-49CD-AA5B-8A0FDE9CE175}" type="datetime1">
              <a:rPr lang="en-US" smtClean="0"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by: Shruti Bajaj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16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4BD2D6-5F38-45BD-AD21-F092C4E97E40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EEB72-84FD-4395-96B1-2E8180CC38A5}" type="datetime1">
              <a:rPr lang="en-US" smtClean="0"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Presented by: Shruti Bajaj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809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5" r:id="rId1"/>
    <p:sldLayoutId id="2147484046" r:id="rId2"/>
    <p:sldLayoutId id="2147484047" r:id="rId3"/>
    <p:sldLayoutId id="2147484048" r:id="rId4"/>
    <p:sldLayoutId id="2147484049" r:id="rId5"/>
    <p:sldLayoutId id="2147484050" r:id="rId6"/>
    <p:sldLayoutId id="2147484051" r:id="rId7"/>
    <p:sldLayoutId id="2147484052" r:id="rId8"/>
    <p:sldLayoutId id="2147484053" r:id="rId9"/>
    <p:sldLayoutId id="2147484054" r:id="rId10"/>
    <p:sldLayoutId id="2147484055" r:id="rId11"/>
    <p:sldLayoutId id="2147484056" r:id="rId12"/>
    <p:sldLayoutId id="2147484057" r:id="rId13"/>
    <p:sldLayoutId id="2147484058" r:id="rId14"/>
    <p:sldLayoutId id="2147484059" r:id="rId15"/>
    <p:sldLayoutId id="2147484060" r:id="rId16"/>
    <p:sldLayoutId id="2147484061" r:id="rId17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7.png"/><Relationship Id="rId5" Type="http://schemas.openxmlformats.org/officeDocument/2006/relationships/image" Target="../media/image6.gi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hontinent.com/food-delivery-app-development.php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simphiwedana.com/ensure-ingredients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4" Type="http://schemas.openxmlformats.org/officeDocument/2006/relationships/hyperlink" Target="https://www.pngall.com/spring-roll-png/download/68308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612AD-EA79-6830-3A8F-878C6607CB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5014" y="2515024"/>
            <a:ext cx="4573646" cy="4291404"/>
          </a:xfrm>
          <a:noFill/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>
              <a:solidFill>
                <a:srgbClr val="F3E72F"/>
              </a:solidFill>
              <a:latin typeface="Cambria"/>
              <a:ea typeface="+mj-lt"/>
              <a:cs typeface="+mj-lt"/>
            </a:endParaRPr>
          </a:p>
          <a:p>
            <a:pPr marL="0" indent="0">
              <a:buNone/>
            </a:pPr>
            <a:endParaRPr lang="en-US" sz="2000" b="1">
              <a:solidFill>
                <a:schemeClr val="tx1"/>
              </a:solidFill>
              <a:latin typeface="Cambria"/>
              <a:ea typeface="+mj-lt"/>
              <a:cs typeface="+mj-lt"/>
            </a:endParaRPr>
          </a:p>
          <a:p>
            <a:pPr marL="0" indent="0">
              <a:buNone/>
            </a:pPr>
            <a:endParaRPr lang="en-US" sz="2000" b="1">
              <a:solidFill>
                <a:schemeClr val="tx1"/>
              </a:solidFill>
              <a:latin typeface="Calibri Light"/>
              <a:ea typeface="Calibri Light"/>
              <a:cs typeface="Calibri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74623-A12C-7B01-E37A-98D6360934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" y="0"/>
            <a:ext cx="12190042" cy="6861705"/>
          </a:xfrm>
          <a:prstGeom prst="rect">
            <a:avLst/>
          </a:prstGeom>
        </p:spPr>
      </p:pic>
      <p:pic>
        <p:nvPicPr>
          <p:cNvPr id="2" name="that-background-ambient-114376">
            <a:hlinkClick r:id="" action="ppaction://media"/>
            <a:extLst>
              <a:ext uri="{FF2B5EF4-FFF2-40B4-BE49-F238E27FC236}">
                <a16:creationId xmlns:a16="http://schemas.microsoft.com/office/drawing/2014/main" id="{6758586F-ABBB-3236-726E-93CFC3A7DE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750" out="75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07966" y="6319065"/>
            <a:ext cx="487363" cy="48736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3947E0-BF4D-149C-8B39-2294B6B55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778" y="6321504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120654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6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799" y="1314732"/>
            <a:ext cx="4394737" cy="2427034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ea typeface="+mn-lt"/>
                <a:cs typeface="+mn-lt"/>
              </a:rPr>
              <a:t>How many </a:t>
            </a:r>
            <a:r>
              <a:rPr lang="en-US" sz="2400" b="1" dirty="0">
                <a:solidFill>
                  <a:srgbClr val="F3E72F"/>
                </a:solidFill>
                <a:ea typeface="+mn-lt"/>
                <a:cs typeface="+mn-lt"/>
              </a:rPr>
              <a:t>of </a:t>
            </a:r>
            <a:r>
              <a:rPr lang="en-US" sz="2400" b="1" cap="none" dirty="0">
                <a:solidFill>
                  <a:srgbClr val="F3E72F"/>
                </a:solidFill>
                <a:ea typeface="+mn-lt"/>
                <a:cs typeface="+mn-lt"/>
              </a:rPr>
              <a:t>each </a:t>
            </a:r>
            <a:r>
              <a:rPr lang="en-US" sz="2400" b="1" dirty="0">
                <a:solidFill>
                  <a:srgbClr val="F3E72F"/>
                </a:solidFill>
                <a:ea typeface="+mn-lt"/>
                <a:cs typeface="+mn-lt"/>
              </a:rPr>
              <a:t>type of roll were delivered</a:t>
            </a:r>
            <a:r>
              <a:rPr lang="en-US" sz="2400" b="1" cap="none" dirty="0">
                <a:solidFill>
                  <a:srgbClr val="F3E72F"/>
                </a:solidFill>
                <a:ea typeface="+mn-lt"/>
                <a:cs typeface="+mn-lt"/>
              </a:rPr>
              <a:t>?</a:t>
            </a:r>
            <a:endParaRPr lang="en-US" sz="2400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endParaRPr lang="en-US" sz="2400" b="1" dirty="0">
              <a:solidFill>
                <a:srgbClr val="F3E72F"/>
              </a:solidFill>
              <a:ea typeface="+mn-lt"/>
              <a:cs typeface="+mn-lt"/>
            </a:endParaRPr>
          </a:p>
          <a:p>
            <a:pPr algn="ctr"/>
            <a:r>
              <a:rPr lang="en-US" sz="2400" b="1" cap="none" dirty="0">
                <a:solidFill>
                  <a:srgbClr val="F3E72F"/>
                </a:solidFill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645920"/>
            <a:ext cx="5029201" cy="470408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SELECT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roll_id,COUNT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(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roll_id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)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cnt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</a:t>
            </a:r>
          </a:p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FROM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customer_orders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WHERE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IN (SELECT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FROM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(SELECT *, CASE WHEN cancellation IN ('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cancellation','customer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cancellation') THEN 'c' ELSE '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nc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' END AS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order_cancel_details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FROM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driver_order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) d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WHERE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order_cancel_details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 = '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nc</a:t>
            </a: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')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>
                <a:latin typeface="Consolas" panose="020B0609020204030204" pitchFamily="49" charset="0"/>
                <a:ea typeface="Calibri"/>
                <a:cs typeface="Calibri"/>
              </a:rPr>
              <a:t>GROUP BY </a:t>
            </a:r>
            <a:r>
              <a:rPr lang="en-US" b="1" dirty="0" err="1">
                <a:latin typeface="Consolas" panose="020B0609020204030204" pitchFamily="49" charset="0"/>
                <a:ea typeface="Calibri"/>
                <a:cs typeface="Calibri"/>
              </a:rPr>
              <a:t>roll_id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14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400" dirty="0">
              <a:ea typeface="Calibri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8896B6-2185-E2EF-D5C7-D72956451D7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770C748-0920-8641-181D-F0C13582F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99293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FAC094D-A1DA-525C-64A1-2FF13840ABBE}"/>
              </a:ext>
            </a:extLst>
          </p:cNvPr>
          <p:cNvSpPr txBox="1"/>
          <p:nvPr/>
        </p:nvSpPr>
        <p:spPr>
          <a:xfrm>
            <a:off x="1432560" y="1978279"/>
            <a:ext cx="133096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solidFill>
                  <a:srgbClr val="F3E72F"/>
                </a:solidFill>
                <a:latin typeface="Calibri"/>
              </a:rPr>
              <a:t>Output</a:t>
            </a:r>
            <a:endParaRPr lang="en-US" sz="2800" b="1" dirty="0">
              <a:solidFill>
                <a:srgbClr val="F3E72F"/>
              </a:solidFill>
            </a:endParaRP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A935408-4864-7F20-B2D8-EDAFC3472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2597779"/>
              </p:ext>
            </p:extLst>
          </p:nvPr>
        </p:nvGraphicFramePr>
        <p:xfrm>
          <a:off x="3230880" y="2123440"/>
          <a:ext cx="7528560" cy="1489386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491831">
                  <a:extLst>
                    <a:ext uri="{9D8B030D-6E8A-4147-A177-3AD203B41FA5}">
                      <a16:colId xmlns:a16="http://schemas.microsoft.com/office/drawing/2014/main" val="2852882124"/>
                    </a:ext>
                  </a:extLst>
                </a:gridCol>
                <a:gridCol w="3036729">
                  <a:extLst>
                    <a:ext uri="{9D8B030D-6E8A-4147-A177-3AD203B41FA5}">
                      <a16:colId xmlns:a16="http://schemas.microsoft.com/office/drawing/2014/main" val="3315714654"/>
                    </a:ext>
                  </a:extLst>
                </a:gridCol>
              </a:tblGrid>
              <a:tr h="4964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kern="1200" dirty="0" err="1">
                          <a:solidFill>
                            <a:srgbClr val="FFFFFF"/>
                          </a:solidFill>
                        </a:rPr>
                        <a:t>Roll_id</a:t>
                      </a:r>
                      <a:endParaRPr lang="en-US" sz="1800" b="1" u="none" strike="noStrike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kern="1200" err="1">
                          <a:solidFill>
                            <a:srgbClr val="FFFFFF"/>
                          </a:solidFill>
                        </a:rPr>
                        <a:t>Cnt</a:t>
                      </a:r>
                      <a:endParaRPr lang="en-US" sz="1800" b="1" u="none" strike="noStrike" kern="120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5739402"/>
                  </a:ext>
                </a:extLst>
              </a:tr>
              <a:tr h="4964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kern="12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kern="1200" dirty="0">
                          <a:solidFill>
                            <a:schemeClr val="bg2"/>
                          </a:solidFill>
                        </a:rPr>
                        <a:t>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1276600"/>
                  </a:ext>
                </a:extLst>
              </a:tr>
              <a:tr h="4964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kern="12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kern="1200" dirty="0">
                          <a:solidFill>
                            <a:schemeClr val="bg2"/>
                          </a:solidFill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2672485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86037B2-ECDB-28D9-FA98-1D389EB5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359685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2560" y="1808480"/>
            <a:ext cx="3230880" cy="162052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endParaRPr lang="en-US" sz="2400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r>
              <a:rPr lang="en-US" sz="2400" b="1" cap="none" dirty="0">
                <a:solidFill>
                  <a:srgbClr val="F3E72F"/>
                </a:solidFill>
                <a:ea typeface="+mn-lt"/>
                <a:cs typeface="+mn-lt"/>
              </a:rPr>
              <a:t>How many Veg and Non Veg Rolls are ordered by each customer?</a:t>
            </a:r>
            <a:endParaRPr lang="en-US" sz="2400" b="1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endParaRPr lang="en-US" sz="2400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endParaRPr lang="en-US" sz="2400" b="1" cap="none" dirty="0">
              <a:solidFill>
                <a:srgbClr val="F3E72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5120" y="1584960"/>
            <a:ext cx="5354319" cy="3676222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sz="70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</a:rPr>
              <a:t>a.customer_id</a:t>
            </a:r>
            <a:r>
              <a:rPr lang="en-US" sz="2000" b="1" dirty="0">
                <a:latin typeface="Consolas" panose="020B0609020204030204" pitchFamily="49" charset="0"/>
              </a:rPr>
              <a:t>, COUNT(</a:t>
            </a:r>
            <a:r>
              <a:rPr lang="en-US" sz="2000" b="1" dirty="0" err="1">
                <a:latin typeface="Consolas" panose="020B0609020204030204" pitchFamily="49" charset="0"/>
              </a:rPr>
              <a:t>b.roll_id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cnt,b.roll_name</a:t>
            </a:r>
            <a:r>
              <a:rPr lang="en-US" sz="2000" b="1" dirty="0">
                <a:latin typeface="Consolas" panose="020B0609020204030204" pitchFamily="49" charset="0"/>
              </a:rPr>
              <a:t> FROM </a:t>
            </a:r>
            <a:r>
              <a:rPr lang="en-US" sz="2000" b="1" dirty="0" err="1">
                <a:latin typeface="Consolas" panose="020B0609020204030204" pitchFamily="49" charset="0"/>
              </a:rPr>
              <a:t>customer_orders</a:t>
            </a:r>
            <a:r>
              <a:rPr lang="en-US" sz="2000" b="1" dirty="0">
                <a:latin typeface="Consolas" panose="020B0609020204030204" pitchFamily="49" charset="0"/>
              </a:rPr>
              <a:t> a INNER JOIN rolls b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ON </a:t>
            </a:r>
            <a:r>
              <a:rPr lang="en-US" sz="2000" b="1" dirty="0" err="1">
                <a:latin typeface="Consolas" panose="020B0609020204030204" pitchFamily="49" charset="0"/>
              </a:rPr>
              <a:t>a.roll_id</a:t>
            </a:r>
            <a:r>
              <a:rPr lang="en-US" sz="2000" b="1" dirty="0">
                <a:latin typeface="Consolas" panose="020B0609020204030204" pitchFamily="49" charset="0"/>
              </a:rPr>
              <a:t> = </a:t>
            </a:r>
            <a:r>
              <a:rPr lang="en-US" sz="2000" b="1" dirty="0" err="1">
                <a:latin typeface="Consolas" panose="020B0609020204030204" pitchFamily="49" charset="0"/>
              </a:rPr>
              <a:t>b.roll_id</a:t>
            </a: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GROUP BY </a:t>
            </a:r>
            <a:r>
              <a:rPr lang="en-US" sz="2000" b="1" dirty="0" err="1">
                <a:latin typeface="Consolas" panose="020B0609020204030204" pitchFamily="49" charset="0"/>
              </a:rPr>
              <a:t>customer_id,roll_name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</a:p>
          <a:p>
            <a:endParaRPr lang="en-IN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>
              <a:buNone/>
            </a:pPr>
            <a:endParaRPr lang="en-US" sz="70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105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240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70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63754F2-0186-433C-694D-CBE5AB649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5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00590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2400" y="1839908"/>
            <a:ext cx="1341119" cy="507052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endParaRPr lang="en-US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ctr"/>
            <a:r>
              <a:rPr lang="en-US" b="1" dirty="0">
                <a:solidFill>
                  <a:srgbClr val="F3E72F"/>
                </a:solidFill>
                <a:ea typeface="+mn-lt"/>
                <a:cs typeface="+mn-lt"/>
              </a:rPr>
              <a:t>Output</a:t>
            </a:r>
            <a:endParaRPr lang="en-US" dirty="0">
              <a:solidFill>
                <a:srgbClr val="F3E72F"/>
              </a:solidFill>
            </a:endParaRPr>
          </a:p>
          <a:p>
            <a:pPr algn="ctr"/>
            <a:endParaRPr lang="en-US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ctr"/>
            <a:endParaRPr lang="en-US" b="1" cap="none" dirty="0">
              <a:solidFill>
                <a:srgbClr val="F3E72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A461AA1-0B5D-D0FB-B33A-BC7F49DD40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35386"/>
              </p:ext>
            </p:extLst>
          </p:nvPr>
        </p:nvGraphicFramePr>
        <p:xfrm>
          <a:off x="3492500" y="1676400"/>
          <a:ext cx="7277100" cy="36779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52832">
                  <a:extLst>
                    <a:ext uri="{9D8B030D-6E8A-4147-A177-3AD203B41FA5}">
                      <a16:colId xmlns:a16="http://schemas.microsoft.com/office/drawing/2014/main" val="4186045458"/>
                    </a:ext>
                  </a:extLst>
                </a:gridCol>
                <a:gridCol w="1561914">
                  <a:extLst>
                    <a:ext uri="{9D8B030D-6E8A-4147-A177-3AD203B41FA5}">
                      <a16:colId xmlns:a16="http://schemas.microsoft.com/office/drawing/2014/main" val="4006782226"/>
                    </a:ext>
                  </a:extLst>
                </a:gridCol>
                <a:gridCol w="2662354">
                  <a:extLst>
                    <a:ext uri="{9D8B030D-6E8A-4147-A177-3AD203B41FA5}">
                      <a16:colId xmlns:a16="http://schemas.microsoft.com/office/drawing/2014/main" val="3789946054"/>
                    </a:ext>
                  </a:extLst>
                </a:gridCol>
              </a:tblGrid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customer_id</a:t>
                      </a:r>
                      <a:endParaRPr lang="en-IN" sz="16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solidFill>
                            <a:schemeClr val="tx1"/>
                          </a:solidFill>
                          <a:effectLst/>
                        </a:rPr>
                        <a:t>cnt</a:t>
                      </a:r>
                      <a:endParaRPr lang="en-IN" sz="16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roll_name</a:t>
                      </a:r>
                      <a:endParaRPr lang="en-IN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4850328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2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Non Veg Roll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70053973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102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2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 dirty="0">
                          <a:effectLst/>
                        </a:rPr>
                        <a:t>Non Veg Roll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7050968"/>
                  </a:ext>
                </a:extLst>
              </a:tr>
              <a:tr h="41576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103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3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Non Veg Roll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44611768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104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3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 dirty="0">
                          <a:effectLst/>
                        </a:rPr>
                        <a:t>Non Veg Roll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7226310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Veg Roll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40498730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102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 dirty="0">
                          <a:effectLst/>
                        </a:rPr>
                        <a:t>Veg Roll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590160"/>
                  </a:ext>
                </a:extLst>
              </a:tr>
              <a:tr h="463738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103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Veg Roll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23050433"/>
                  </a:ext>
                </a:extLst>
              </a:tr>
              <a:tr h="39977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105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>
                          <a:effectLst/>
                        </a:rPr>
                        <a:t>1</a:t>
                      </a:r>
                      <a:endParaRPr lang="en-IN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600" b="1" u="none" strike="noStrike" dirty="0">
                          <a:effectLst/>
                        </a:rPr>
                        <a:t>Veg Roll</a:t>
                      </a:r>
                      <a:endParaRPr lang="en-IN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591622"/>
                  </a:ext>
                </a:extLst>
              </a:tr>
            </a:tbl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D88B2E6-B797-7B61-A896-68ABDCF39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713108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6A114-93CD-91D6-5282-9D4E4DF8E3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22400" y="708552"/>
            <a:ext cx="3596640" cy="1966465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endParaRPr lang="en-US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r>
              <a:rPr lang="en-US" b="1" cap="none" dirty="0">
                <a:solidFill>
                  <a:srgbClr val="F3E72F"/>
                </a:solidFill>
                <a:ea typeface="+mn-lt"/>
                <a:cs typeface="+mn-lt"/>
              </a:rPr>
              <a:t>What was the maximum no of rolls delivered in a single order?</a:t>
            </a:r>
            <a:endParaRPr lang="en-US" b="1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endParaRPr lang="en-US" b="1" cap="none" dirty="0">
              <a:solidFill>
                <a:srgbClr val="F3E72F"/>
              </a:solidFill>
            </a:endParaRPr>
          </a:p>
          <a:p>
            <a:pPr algn="r"/>
            <a:endParaRPr lang="en-US" b="1" cap="none" dirty="0">
              <a:solidFill>
                <a:srgbClr val="F3E72F"/>
              </a:solidFill>
            </a:endParaRP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53D60A0C-2B11-6A9B-59D1-3D9B7EDF0C31}"/>
              </a:ext>
            </a:extLst>
          </p:cNvPr>
          <p:cNvSpPr txBox="1">
            <a:spLocks/>
          </p:cNvSpPr>
          <p:nvPr/>
        </p:nvSpPr>
        <p:spPr>
          <a:xfrm>
            <a:off x="5730240" y="579120"/>
            <a:ext cx="5039361" cy="325777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Neue Haas Grotesk Text Pro" panose="020B0504020202020204" pitchFamily="34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SELECT * FROM (SELECT *,RANK() OVER(ORDER BY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cnt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DESC)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rnk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 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, count(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roll_id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)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cnt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* FROM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customer_orders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WHERE 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IN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*, CASE WHEN cancellation IN ('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cancellation','customer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cancellation') THEN 'c' ELSE '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nc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' 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END AS 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order_cancel_details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driver_order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) d</a:t>
            </a: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WHERE 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order_cancel_details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= '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nc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'))e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GROUP BY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)f)g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WHERE 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rnk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=1;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>
              <a:solidFill>
                <a:srgbClr val="BCBBE1"/>
              </a:solidFill>
              <a:ea typeface="+mn-lt"/>
              <a:cs typeface="+mn-l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1969B29-A1ED-97A2-792A-FD722CC57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688673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2400" y="1689008"/>
            <a:ext cx="1605280" cy="517327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b="1" dirty="0">
                <a:solidFill>
                  <a:srgbClr val="F3E72F"/>
                </a:solidFill>
                <a:ea typeface="+mn-lt"/>
                <a:cs typeface="+mn-lt"/>
              </a:rPr>
              <a:t>Output</a:t>
            </a:r>
            <a:endParaRPr lang="en-US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ctr"/>
            <a:endParaRPr lang="en-US" dirty="0">
              <a:solidFill>
                <a:srgbClr val="F3E72F"/>
              </a:solidFill>
            </a:endParaRPr>
          </a:p>
          <a:p>
            <a:pPr algn="r"/>
            <a:endParaRPr lang="en-US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pPr algn="r"/>
            <a:endParaRPr lang="en-US" b="1" cap="none" dirty="0">
              <a:solidFill>
                <a:srgbClr val="F3E72F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208E4BF-4137-0034-9561-69D32FC543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454676"/>
              </p:ext>
            </p:extLst>
          </p:nvPr>
        </p:nvGraphicFramePr>
        <p:xfrm>
          <a:off x="3474721" y="1851177"/>
          <a:ext cx="7294879" cy="1298032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644927">
                  <a:extLst>
                    <a:ext uri="{9D8B030D-6E8A-4147-A177-3AD203B41FA5}">
                      <a16:colId xmlns:a16="http://schemas.microsoft.com/office/drawing/2014/main" val="957421494"/>
                    </a:ext>
                  </a:extLst>
                </a:gridCol>
                <a:gridCol w="2602269">
                  <a:extLst>
                    <a:ext uri="{9D8B030D-6E8A-4147-A177-3AD203B41FA5}">
                      <a16:colId xmlns:a16="http://schemas.microsoft.com/office/drawing/2014/main" val="1987652924"/>
                    </a:ext>
                  </a:extLst>
                </a:gridCol>
                <a:gridCol w="2047683">
                  <a:extLst>
                    <a:ext uri="{9D8B030D-6E8A-4147-A177-3AD203B41FA5}">
                      <a16:colId xmlns:a16="http://schemas.microsoft.com/office/drawing/2014/main" val="1714383131"/>
                    </a:ext>
                  </a:extLst>
                </a:gridCol>
              </a:tblGrid>
              <a:tr h="64901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 err="1">
                          <a:solidFill>
                            <a:srgbClr val="FFFFFF"/>
                          </a:solidFill>
                        </a:rPr>
                        <a:t>Order_id</a:t>
                      </a:r>
                      <a:endParaRPr lang="en-US" sz="2000" b="1" u="none" strike="noStrike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 err="1">
                          <a:solidFill>
                            <a:srgbClr val="FFFFFF"/>
                          </a:solidFill>
                        </a:rPr>
                        <a:t>cnt</a:t>
                      </a:r>
                      <a:endParaRPr lang="en-US" sz="2000" b="1" u="none" strike="noStrike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err="1">
                          <a:solidFill>
                            <a:srgbClr val="FFFFFF"/>
                          </a:solidFill>
                        </a:rPr>
                        <a:t>Rnk</a:t>
                      </a:r>
                      <a:endParaRPr lang="en-US" sz="2000" b="1" u="none" strike="noStrike" kern="120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1286872"/>
                  </a:ext>
                </a:extLst>
              </a:tr>
              <a:tr h="64901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>
                          <a:solidFill>
                            <a:schemeClr val="bg2"/>
                          </a:solidFill>
                        </a:rPr>
                        <a:t>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>
                          <a:solidFill>
                            <a:schemeClr val="bg2"/>
                          </a:solidFill>
                        </a:rPr>
                        <a:t>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7160661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3F95937-0C3E-BE8A-CA79-0FD2B325B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4172149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1433444"/>
            <a:ext cx="3921760" cy="41511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  <a:ea typeface="+mj-lt"/>
                <a:cs typeface="+mj-lt"/>
              </a:rPr>
              <a:t>What was the total number of rolls ordered for each hour of the day?</a:t>
            </a:r>
            <a:endParaRPr lang="en-US" sz="4000" b="1" dirty="0">
              <a:solidFill>
                <a:srgbClr val="F3E72F"/>
              </a:solidFill>
              <a:latin typeface="+mn-lt"/>
              <a:ea typeface="+mj-lt"/>
              <a:cs typeface="+mj-lt"/>
            </a:endParaRPr>
          </a:p>
          <a:p>
            <a:endParaRPr lang="en-US" sz="3200" b="1" cap="none" dirty="0">
              <a:solidFill>
                <a:srgbClr val="F3E72F"/>
              </a:solidFill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6096000" y="1433444"/>
            <a:ext cx="4663441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hrs_bucket,COUNT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(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hrs_bucket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Rolls_cnt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 FROM</a:t>
            </a:r>
            <a:endParaRPr lang="en-US" sz="20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(SELECT *,</a:t>
            </a:r>
            <a:endParaRPr lang="en-US" sz="20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CONCAT(CAST(DATEPART(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hour,order_date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)AS VARCHAR),'-',CAST(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datepart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(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HOUR,order_date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)+1 AS VARCHAR))    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Hrs_Bucket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 FROM 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customer_orders</a:t>
            </a:r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)a</a:t>
            </a:r>
          </a:p>
          <a:p>
            <a:r>
              <a:rPr lang="en-US" sz="2000" b="1" dirty="0">
                <a:latin typeface="Consolas" panose="020B0609020204030204" pitchFamily="49" charset="0"/>
                <a:ea typeface="+mn-lt"/>
                <a:cs typeface="+mn-lt"/>
              </a:rPr>
              <a:t>GROUP BY </a:t>
            </a:r>
            <a:r>
              <a:rPr lang="en-US" sz="2000" b="1" dirty="0" err="1">
                <a:latin typeface="Consolas" panose="020B0609020204030204" pitchFamily="49" charset="0"/>
                <a:ea typeface="+mn-lt"/>
                <a:cs typeface="+mn-lt"/>
              </a:rPr>
              <a:t>Hrs_Bucket</a:t>
            </a:r>
            <a:endParaRPr lang="en-US" sz="20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algn="r"/>
            <a:endParaRPr lang="en-US" sz="2000" b="1" dirty="0">
              <a:ea typeface="Calibri"/>
              <a:cs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944EFEA-464C-FF12-5593-E8C79B577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3960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360" y="1787096"/>
            <a:ext cx="2082800" cy="561016"/>
          </a:xfrm>
        </p:spPr>
        <p:txBody>
          <a:bodyPr>
            <a:normAutofit/>
          </a:bodyPr>
          <a:lstStyle/>
          <a:p>
            <a:pPr algn="ct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  <a:endParaRPr lang="en-US" sz="32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381AE93-3D12-8D78-BDD7-0A181B1FF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8546265"/>
              </p:ext>
            </p:extLst>
          </p:nvPr>
        </p:nvGraphicFramePr>
        <p:xfrm>
          <a:off x="3830320" y="1985748"/>
          <a:ext cx="6421120" cy="30321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4598">
                  <a:extLst>
                    <a:ext uri="{9D8B030D-6E8A-4147-A177-3AD203B41FA5}">
                      <a16:colId xmlns:a16="http://schemas.microsoft.com/office/drawing/2014/main" val="3277095237"/>
                    </a:ext>
                  </a:extLst>
                </a:gridCol>
                <a:gridCol w="2996522">
                  <a:extLst>
                    <a:ext uri="{9D8B030D-6E8A-4147-A177-3AD203B41FA5}">
                      <a16:colId xmlns:a16="http://schemas.microsoft.com/office/drawing/2014/main" val="2390645551"/>
                    </a:ext>
                  </a:extLst>
                </a:gridCol>
              </a:tblGrid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hrs_bucket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Rolls_cnt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7505054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11-12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713705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13-14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5803091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18-19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6351340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19-20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7856791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21-22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2782161"/>
                  </a:ext>
                </a:extLst>
              </a:tr>
              <a:tr h="4331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23-24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492539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648A89-66E7-9BA8-207A-22AEF3A4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977913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720" y="1436607"/>
            <a:ext cx="3775177" cy="41511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</a:rPr>
              <a:t>What was the total number of rolls ordered for each day of the week?</a:t>
            </a:r>
            <a:br>
              <a:rPr lang="en-US" sz="2400" b="1" cap="none" dirty="0">
                <a:solidFill>
                  <a:srgbClr val="F3E72F"/>
                </a:solidFill>
                <a:latin typeface="+mn-lt"/>
              </a:rPr>
            </a:br>
            <a:endParaRPr lang="en-US" sz="40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6096000" y="1141889"/>
            <a:ext cx="4744721" cy="22871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IN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latin typeface="Consolas" panose="020B0609020204030204" pitchFamily="49" charset="0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</a:rPr>
              <a:t>dow</a:t>
            </a:r>
            <a:r>
              <a:rPr lang="en-US" sz="2000" b="1" dirty="0">
                <a:latin typeface="Consolas" panose="020B0609020204030204" pitchFamily="49" charset="0"/>
              </a:rPr>
              <a:t>, COUNT(distinct </a:t>
            </a:r>
            <a:r>
              <a:rPr lang="en-US" sz="2000" b="1" dirty="0" err="1">
                <a:latin typeface="Consolas" panose="020B0609020204030204" pitchFamily="49" charset="0"/>
              </a:rPr>
              <a:t>order_id</a:t>
            </a:r>
            <a:r>
              <a:rPr lang="en-US" sz="2000" b="1" dirty="0">
                <a:latin typeface="Consolas" panose="020B0609020204030204" pitchFamily="49" charset="0"/>
              </a:rPr>
              <a:t>) </a:t>
            </a:r>
            <a:r>
              <a:rPr lang="en-US" sz="2000" b="1" dirty="0" err="1">
                <a:latin typeface="Consolas" panose="020B0609020204030204" pitchFamily="49" charset="0"/>
              </a:rPr>
              <a:t>rolls_cnt</a:t>
            </a:r>
            <a:r>
              <a:rPr lang="en-US" sz="20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(SELECT *, DATENAME(</a:t>
            </a:r>
            <a:r>
              <a:rPr lang="en-US" sz="2000" b="1" dirty="0" err="1">
                <a:latin typeface="Consolas" panose="020B0609020204030204" pitchFamily="49" charset="0"/>
              </a:rPr>
              <a:t>dw,order_date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dow</a:t>
            </a:r>
            <a:r>
              <a:rPr lang="en-US" sz="2000" b="1" dirty="0">
                <a:latin typeface="Consolas" panose="020B0609020204030204" pitchFamily="49" charset="0"/>
              </a:rPr>
              <a:t> FROM </a:t>
            </a:r>
            <a:r>
              <a:rPr lang="en-US" sz="2000" b="1" dirty="0" err="1">
                <a:latin typeface="Consolas" panose="020B0609020204030204" pitchFamily="49" charset="0"/>
              </a:rPr>
              <a:t>customer_orders</a:t>
            </a:r>
            <a:r>
              <a:rPr lang="en-US" sz="2000" b="1" dirty="0">
                <a:latin typeface="Consolas" panose="020B0609020204030204" pitchFamily="49" charset="0"/>
              </a:rPr>
              <a:t>)a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GROUP BY </a:t>
            </a:r>
            <a:r>
              <a:rPr lang="en-IN" sz="2000" b="1" dirty="0" err="1">
                <a:latin typeface="Consolas" panose="020B0609020204030204" pitchFamily="49" charset="0"/>
              </a:rPr>
              <a:t>dow</a:t>
            </a:r>
            <a:endParaRPr lang="en-US" sz="2000" b="1" dirty="0">
              <a:ea typeface="Calibri"/>
              <a:cs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1E8FC2-97B6-48E4-3B56-C03FA4FD4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80568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240" y="1419828"/>
            <a:ext cx="2153920" cy="804702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  <a:endParaRPr lang="en-US" sz="32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2053EC-6FA3-544D-746B-BCEE96626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27CED64-68A3-5E6C-ACA1-6BC289EA0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819343"/>
              </p:ext>
            </p:extLst>
          </p:nvPr>
        </p:nvGraphicFramePr>
        <p:xfrm>
          <a:off x="4307840" y="1717040"/>
          <a:ext cx="6471920" cy="3220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75763">
                  <a:extLst>
                    <a:ext uri="{9D8B030D-6E8A-4147-A177-3AD203B41FA5}">
                      <a16:colId xmlns:a16="http://schemas.microsoft.com/office/drawing/2014/main" val="3875654459"/>
                    </a:ext>
                  </a:extLst>
                </a:gridCol>
                <a:gridCol w="3396157">
                  <a:extLst>
                    <a:ext uri="{9D8B030D-6E8A-4147-A177-3AD203B41FA5}">
                      <a16:colId xmlns:a16="http://schemas.microsoft.com/office/drawing/2014/main" val="253556696"/>
                    </a:ext>
                  </a:extLst>
                </a:gridCol>
              </a:tblGrid>
              <a:tr h="6441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dow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rolls_cnt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265349"/>
                  </a:ext>
                </a:extLst>
              </a:tr>
              <a:tr h="6441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Friday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5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77962886"/>
                  </a:ext>
                </a:extLst>
              </a:tr>
              <a:tr h="6441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Monday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475869"/>
                  </a:ext>
                </a:extLst>
              </a:tr>
              <a:tr h="6441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Saturday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65501695"/>
                  </a:ext>
                </a:extLst>
              </a:tr>
              <a:tr h="644144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Sunday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0591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384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4B762-EC0A-054C-591B-020712369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07" y="5645888"/>
            <a:ext cx="12193299" cy="1214038"/>
          </a:xfrm>
          <a:solidFill>
            <a:srgbClr val="26035F"/>
          </a:solidFill>
        </p:spPr>
        <p:txBody>
          <a:bodyPr>
            <a:normAutofit/>
          </a:bodyPr>
          <a:lstStyle/>
          <a:p>
            <a:pPr algn="ctr"/>
            <a:r>
              <a:rPr lang="en-US" sz="2400" b="1" cap="none" dirty="0">
                <a:solidFill>
                  <a:srgbClr val="F3E72F"/>
                </a:solidFill>
                <a:latin typeface="Cambria"/>
                <a:ea typeface="Cambria"/>
                <a:cs typeface="+mj-lt"/>
              </a:rPr>
              <a:t>FAASOS is an online food ordering platform that offers a wide variety of cuisines and delivers to your </a:t>
            </a:r>
            <a:r>
              <a:rPr lang="en-US" sz="2400" b="1" cap="none" dirty="0">
                <a:solidFill>
                  <a:srgbClr val="F3E72F"/>
                </a:solidFill>
                <a:latin typeface="Georgia"/>
                <a:ea typeface="+mj-lt"/>
                <a:cs typeface="+mj-lt"/>
              </a:rPr>
              <a:t>doorstep</a:t>
            </a:r>
            <a:r>
              <a:rPr lang="en-US" sz="2400" b="1" cap="none" dirty="0">
                <a:solidFill>
                  <a:srgbClr val="F3E72F"/>
                </a:solidFill>
                <a:latin typeface="Cambria"/>
                <a:ea typeface="Cambria"/>
                <a:cs typeface="+mj-lt"/>
              </a:rPr>
              <a:t>.</a:t>
            </a:r>
            <a:endParaRPr lang="en-US" sz="4000" cap="none" dirty="0">
              <a:solidFill>
                <a:srgbClr val="F3E72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51816F-BC7A-1D15-5FD8-DD62393C4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79" y="-3958"/>
            <a:ext cx="12195958" cy="564984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0A52AE-D575-E272-DD35-C7427F80D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51703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C649A2-5239-6AF6-C4F3-28D5E929C91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120877"/>
          </a:xfrm>
          <a:prstGeom prst="rect">
            <a:avLst/>
          </a:prstGeom>
          <a:solidFill>
            <a:srgbClr val="26035F"/>
          </a:solidFill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 err="1">
                <a:solidFill>
                  <a:srgbClr val="F3E72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cUSTOMER</a:t>
            </a:r>
            <a:r>
              <a:rPr lang="en-US" b="1" dirty="0">
                <a:solidFill>
                  <a:srgbClr val="F3E72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&amp; DELIVERY EXPERIENCE</a:t>
            </a:r>
            <a:endParaRPr lang="en-US" b="1" dirty="0">
              <a:latin typeface="Cambria Math" panose="02040503050406030204" pitchFamily="18" charset="0"/>
              <a:ea typeface="Cambria Math" panose="02040503050406030204" pitchFamily="18" charset="0"/>
              <a:cs typeface="Calibri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C0CB20-F483-0D20-F248-A08BA43F8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131037"/>
            <a:ext cx="12192001" cy="5737123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8B2C033-59CC-A5EC-01FB-DFEB51D3A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0049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849587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2720" y="1586893"/>
            <a:ext cx="4210098" cy="87600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</a:rPr>
              <a:t>How </a:t>
            </a:r>
            <a:r>
              <a:rPr lang="en-US" sz="2400" b="1" dirty="0">
                <a:solidFill>
                  <a:srgbClr val="F3E72F"/>
                </a:solidFill>
              </a:rPr>
              <a:t>many customers orders were made</a:t>
            </a:r>
            <a:r>
              <a:rPr lang="en-US" sz="2400" b="1" cap="none" dirty="0">
                <a:solidFill>
                  <a:srgbClr val="F3E72F"/>
                </a:solidFill>
              </a:rPr>
              <a:t>?</a:t>
            </a:r>
            <a:endParaRPr lang="en-US" sz="2400" dirty="0">
              <a:solidFill>
                <a:srgbClr val="F3E72F"/>
              </a:solidFill>
              <a:ea typeface="Calibri" panose="020F0502020204030204"/>
              <a:cs typeface="Calibri" panose="020F0502020204030204"/>
            </a:endParaRPr>
          </a:p>
          <a:p>
            <a:pPr algn="r"/>
            <a:endParaRPr lang="en-US" sz="2400" b="1" dirty="0">
              <a:solidFill>
                <a:srgbClr val="F3E72F"/>
              </a:solidFill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3230" y="1413436"/>
            <a:ext cx="4020054" cy="1563444"/>
          </a:xfrm>
          <a:noFill/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228600" indent="-22860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 b="1" dirty="0">
                <a:latin typeface="Calibri"/>
                <a:ea typeface="Calibri"/>
                <a:cs typeface="Calibri"/>
              </a:rPr>
              <a:t>    </a:t>
            </a:r>
            <a:r>
              <a:rPr lang="en-US" sz="2400" b="1" dirty="0">
                <a:latin typeface="Consolas" panose="020B0609020204030204" pitchFamily="49" charset="0"/>
                <a:ea typeface="Calibri"/>
                <a:cs typeface="Calibri"/>
              </a:rPr>
              <a:t>SELECT COUNT (DISTINCT </a:t>
            </a:r>
            <a:r>
              <a:rPr lang="en-US" sz="2400" b="1" dirty="0" err="1">
                <a:latin typeface="Consolas" panose="020B0609020204030204" pitchFamily="49" charset="0"/>
                <a:ea typeface="Calibri"/>
                <a:cs typeface="Calibri"/>
              </a:rPr>
              <a:t>customer_id</a:t>
            </a:r>
            <a:r>
              <a:rPr lang="en-US" sz="2400" b="1" dirty="0">
                <a:latin typeface="Consolas" panose="020B0609020204030204" pitchFamily="49" charset="0"/>
                <a:ea typeface="Calibri"/>
                <a:cs typeface="Calibri"/>
              </a:rPr>
              <a:t>) </a:t>
            </a:r>
            <a:r>
              <a:rPr lang="en-US" sz="2400" b="1" dirty="0" err="1">
                <a:latin typeface="Consolas" panose="020B0609020204030204" pitchFamily="49" charset="0"/>
                <a:ea typeface="Calibri"/>
                <a:cs typeface="Calibri"/>
              </a:rPr>
              <a:t>Total_Cust</a:t>
            </a:r>
            <a:r>
              <a:rPr lang="en-US" sz="2400" b="1" dirty="0">
                <a:latin typeface="Consolas" panose="020B0609020204030204" pitchFamily="49" charset="0"/>
                <a:ea typeface="Calibri"/>
                <a:cs typeface="Calibri"/>
              </a:rPr>
              <a:t>  FROM </a:t>
            </a:r>
            <a:r>
              <a:rPr lang="en-US" sz="2400" b="1" dirty="0" err="1">
                <a:latin typeface="Consolas" panose="020B0609020204030204" pitchFamily="49" charset="0"/>
                <a:ea typeface="Calibri"/>
                <a:cs typeface="Calibri"/>
              </a:rPr>
              <a:t>customer_orders</a:t>
            </a:r>
            <a:r>
              <a:rPr lang="en-US" sz="2400" b="1" dirty="0">
                <a:latin typeface="Consolas" panose="020B0609020204030204" pitchFamily="49" charset="0"/>
                <a:ea typeface="Calibri"/>
                <a:cs typeface="Calibri"/>
              </a:rPr>
              <a:t>;</a:t>
            </a:r>
            <a:endParaRPr lang="en-US" sz="2400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1" dirty="0">
                <a:latin typeface="Calibri"/>
                <a:ea typeface="Calibri"/>
                <a:cs typeface="Calibri"/>
              </a:rPr>
              <a:t>   </a:t>
            </a:r>
            <a:endParaRPr lang="en-US" sz="2000" dirty="0">
              <a:latin typeface="Calibri"/>
              <a:ea typeface="Calibri"/>
              <a:cs typeface="Calibri"/>
            </a:endParaRPr>
          </a:p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lang="en-US" sz="2000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dirty="0">
              <a:solidFill>
                <a:srgbClr val="BCBBE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DC15731-D0E5-EB6A-BE12-892DE6AB2F20}"/>
              </a:ext>
            </a:extLst>
          </p:cNvPr>
          <p:cNvSpPr txBox="1">
            <a:spLocks/>
          </p:cNvSpPr>
          <p:nvPr/>
        </p:nvSpPr>
        <p:spPr>
          <a:xfrm>
            <a:off x="1442720" y="3425311"/>
            <a:ext cx="4161059" cy="43594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800" b="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0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b="1" dirty="0">
                <a:solidFill>
                  <a:srgbClr val="F3E72F"/>
                </a:solidFill>
                <a:ea typeface="Calibri"/>
                <a:cs typeface="Calibri"/>
              </a:rPr>
              <a:t>Output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EF88A1-331E-B682-6CD7-70F47ED67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6554538"/>
              </p:ext>
            </p:extLst>
          </p:nvPr>
        </p:nvGraphicFramePr>
        <p:xfrm>
          <a:off x="6729227" y="3530278"/>
          <a:ext cx="3613653" cy="1094604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3613653">
                  <a:extLst>
                    <a:ext uri="{9D8B030D-6E8A-4147-A177-3AD203B41FA5}">
                      <a16:colId xmlns:a16="http://schemas.microsoft.com/office/drawing/2014/main" val="424155021"/>
                    </a:ext>
                  </a:extLst>
                </a:gridCol>
              </a:tblGrid>
              <a:tr h="5946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kern="1200" dirty="0" err="1">
                          <a:solidFill>
                            <a:srgbClr val="FFFFFF"/>
                          </a:solidFill>
                        </a:rPr>
                        <a:t>Total_Cust</a:t>
                      </a:r>
                      <a:endParaRPr lang="en-US" sz="1800" b="1" u="none" strike="noStrike" kern="1200" dirty="0">
                        <a:solidFill>
                          <a:srgbClr val="FFFFFF"/>
                        </a:solidFill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8906987"/>
                  </a:ext>
                </a:extLst>
              </a:tr>
              <a:tr h="499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43809177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DC171A-6E99-2F13-3994-95FDB7BA1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413880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2400" y="1009932"/>
            <a:ext cx="4024764" cy="2427034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ea typeface="+mn-lt"/>
                <a:cs typeface="+mn-lt"/>
              </a:rPr>
              <a:t>How many successful orders were delivered by each Delivery Person?</a:t>
            </a:r>
            <a:endParaRPr lang="en-US" sz="2400" b="1" dirty="0">
              <a:solidFill>
                <a:srgbClr val="F3E72F"/>
              </a:solidFill>
              <a:ea typeface="+mn-lt"/>
              <a:cs typeface="+mn-lt"/>
            </a:endParaRPr>
          </a:p>
          <a:p>
            <a:pPr algn="ctr"/>
            <a:endParaRPr lang="en-US" sz="2400" b="1" cap="none" dirty="0">
              <a:solidFill>
                <a:srgbClr val="F3E72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2720" y="1981200"/>
            <a:ext cx="4246880" cy="3273412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, SUM(</a:t>
            </a:r>
            <a:r>
              <a:rPr lang="en-US" sz="2000" b="1" dirty="0" err="1">
                <a:latin typeface="Consolas" panose="020B0609020204030204" pitchFamily="49" charset="0"/>
              </a:rPr>
              <a:t>New_Cancellation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cnt</a:t>
            </a:r>
            <a:r>
              <a:rPr lang="en-US" sz="2000" b="1" dirty="0">
                <a:latin typeface="Consolas" panose="020B0609020204030204" pitchFamily="49" charset="0"/>
              </a:rPr>
              <a:t> FROM</a:t>
            </a:r>
          </a:p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</a:rPr>
              <a:t>(SELECT </a:t>
            </a:r>
            <a:r>
              <a:rPr lang="en-US" sz="2000" b="1" dirty="0" err="1">
                <a:latin typeface="Consolas" panose="020B0609020204030204" pitchFamily="49" charset="0"/>
              </a:rPr>
              <a:t>driver_id,CASE</a:t>
            </a:r>
            <a:r>
              <a:rPr lang="en-US" sz="2000" b="1" dirty="0">
                <a:latin typeface="Consolas" panose="020B0609020204030204" pitchFamily="49" charset="0"/>
              </a:rPr>
              <a:t> WHEN cancellation IN ('</a:t>
            </a:r>
            <a:r>
              <a:rPr lang="en-US" sz="2000" b="1" dirty="0" err="1">
                <a:latin typeface="Consolas" panose="020B0609020204030204" pitchFamily="49" charset="0"/>
              </a:rPr>
              <a:t>cancellation','customer</a:t>
            </a:r>
            <a:r>
              <a:rPr lang="en-US" sz="2000" b="1" dirty="0">
                <a:latin typeface="Consolas" panose="020B0609020204030204" pitchFamily="49" charset="0"/>
              </a:rPr>
              <a:t> cancellation') THEN 0 ELSE 1 end AS </a:t>
            </a:r>
            <a:r>
              <a:rPr lang="en-US" sz="2000" b="1" dirty="0" err="1">
                <a:latin typeface="Consolas" panose="020B0609020204030204" pitchFamily="49" charset="0"/>
              </a:rPr>
              <a:t>New_Cancellation</a:t>
            </a:r>
            <a:endParaRPr lang="en-US" sz="2000" b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IN" sz="2000" b="1" dirty="0">
                <a:latin typeface="Consolas" panose="020B0609020204030204" pitchFamily="49" charset="0"/>
              </a:rPr>
              <a:t>FROM </a:t>
            </a:r>
            <a:r>
              <a:rPr lang="en-IN" sz="2000" b="1" dirty="0" err="1">
                <a:latin typeface="Consolas" panose="020B0609020204030204" pitchFamily="49" charset="0"/>
              </a:rPr>
              <a:t>driver_order</a:t>
            </a:r>
            <a:r>
              <a:rPr lang="en-IN" sz="2000" b="1" dirty="0">
                <a:latin typeface="Consolas" panose="020B0609020204030204" pitchFamily="49" charset="0"/>
              </a:rPr>
              <a:t>)a</a:t>
            </a:r>
          </a:p>
          <a:p>
            <a:pPr marL="0" indent="0">
              <a:buNone/>
            </a:pPr>
            <a:r>
              <a:rPr lang="en-IN" sz="2000" b="1" dirty="0">
                <a:latin typeface="Consolas" panose="020B0609020204030204" pitchFamily="49" charset="0"/>
              </a:rPr>
              <a:t>GROUP BY </a:t>
            </a:r>
            <a:r>
              <a:rPr lang="en-IN" sz="2000" b="1" dirty="0" err="1">
                <a:latin typeface="Consolas" panose="020B0609020204030204" pitchFamily="49" charset="0"/>
              </a:rPr>
              <a:t>driver_id</a:t>
            </a:r>
            <a:endParaRPr lang="en-US" sz="8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12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32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800" b="1" dirty="0">
              <a:latin typeface="Consolas" panose="020B0609020204030204" pitchFamily="49" charset="0"/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4624D0-72DB-8873-3EDA-A433421000DC}"/>
              </a:ext>
            </a:extLst>
          </p:cNvPr>
          <p:cNvSpPr txBox="1"/>
          <p:nvPr/>
        </p:nvSpPr>
        <p:spPr>
          <a:xfrm>
            <a:off x="1422400" y="4938345"/>
            <a:ext cx="398233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400" b="1" dirty="0">
                <a:solidFill>
                  <a:srgbClr val="F3E72F"/>
                </a:solidFill>
                <a:latin typeface="Calibri"/>
              </a:rPr>
              <a:t>Output</a:t>
            </a:r>
            <a:endParaRPr lang="en-US" sz="2000" b="1" dirty="0">
              <a:solidFill>
                <a:srgbClr val="F3E72F"/>
              </a:solidFill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737B543-2F61-6A55-82DE-16AE79F654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580272"/>
              </p:ext>
            </p:extLst>
          </p:nvPr>
        </p:nvGraphicFramePr>
        <p:xfrm>
          <a:off x="6654801" y="5072105"/>
          <a:ext cx="4114800" cy="1205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9943">
                  <a:extLst>
                    <a:ext uri="{9D8B030D-6E8A-4147-A177-3AD203B41FA5}">
                      <a16:colId xmlns:a16="http://schemas.microsoft.com/office/drawing/2014/main" val="3210114866"/>
                    </a:ext>
                  </a:extLst>
                </a:gridCol>
                <a:gridCol w="2394857">
                  <a:extLst>
                    <a:ext uri="{9D8B030D-6E8A-4147-A177-3AD203B41FA5}">
                      <a16:colId xmlns:a16="http://schemas.microsoft.com/office/drawing/2014/main" val="2222748965"/>
                    </a:ext>
                  </a:extLst>
                </a:gridCol>
              </a:tblGrid>
              <a:tr h="3781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Driver_id</a:t>
                      </a:r>
                      <a:r>
                        <a:rPr lang="en-US" sz="16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Cnt</a:t>
                      </a:r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​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3281684"/>
                  </a:ext>
                </a:extLst>
              </a:tr>
              <a:tr h="2868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625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8568832"/>
                  </a:ext>
                </a:extLst>
              </a:tr>
              <a:tr h="28689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3​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CBC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1​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CB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1707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78896B6-2185-E2EF-D5C7-D72956451D72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FE6E85-A1BB-C6D4-F3CC-B9D17684E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71724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821786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720" y="681303"/>
            <a:ext cx="3242351" cy="569386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+mj-lt"/>
                <a:cs typeface="+mj-lt"/>
              </a:rPr>
              <a:t>What was the average time in minutes to arrive at the </a:t>
            </a:r>
            <a:r>
              <a:rPr lang="en-US" sz="2800" b="1" cap="none" dirty="0" err="1">
                <a:solidFill>
                  <a:srgbClr val="F3E72F"/>
                </a:solidFill>
                <a:latin typeface="+mn-lt"/>
                <a:ea typeface="+mj-lt"/>
                <a:cs typeface="+mj-lt"/>
              </a:rPr>
              <a:t>Faasos</a:t>
            </a:r>
            <a:r>
              <a:rPr lang="en-US" sz="2800" b="1" cap="none" dirty="0">
                <a:solidFill>
                  <a:srgbClr val="F3E72F"/>
                </a:solidFill>
                <a:latin typeface="+mn-lt"/>
                <a:ea typeface="+mj-lt"/>
                <a:cs typeface="+mj-lt"/>
              </a:rPr>
              <a:t> Headquarters to pickup the order?</a:t>
            </a:r>
            <a:endParaRPr lang="en-US" sz="2800" b="1" dirty="0">
              <a:solidFill>
                <a:srgbClr val="F3E72F"/>
              </a:solidFill>
              <a:latin typeface="+mn-lt"/>
              <a:ea typeface="+mj-lt"/>
              <a:cs typeface="+mj-lt"/>
            </a:endParaRPr>
          </a:p>
          <a:p>
            <a:pPr algn="r"/>
            <a:endParaRPr lang="en-US" sz="2800" b="1" cap="none" dirty="0">
              <a:solidFill>
                <a:srgbClr val="F3E72F"/>
              </a:solidFill>
              <a:ea typeface="+mj-lt"/>
              <a:cs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5502253" y="803150"/>
            <a:ext cx="5247028" cy="56938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SELECT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driver_id,SUM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(diff)/COUNT(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)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avgmins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</a:t>
            </a:r>
            <a:endParaRPr lang="en-US" sz="1600" b="1" dirty="0">
              <a:latin typeface="Consolas" panose="020B0609020204030204" pitchFamily="49" charset="0"/>
              <a:ea typeface="+mn-lt"/>
              <a:cs typeface="+mn-lt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* FROM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*, ROW_NUMBER()OVER(PARTITION BY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order by diff )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rnk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FROM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(SELECT a.order_id,a.customer_id,a.roll_id,a.not_include_items,a.extra_items_included,a.order_date, 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b.driver_id,b.pickup_time,b.distance,b.duration,b.cancellation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, DATEDIFF(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MINUTE,a.order_date,b.pickup_time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)diff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FROM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customer_orders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a INNER JOIN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driver_order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b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ON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a.order_id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=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b.order_id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WHERE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b.pickup_time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 IS NOT NULL)a)b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WHERE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rnk</a:t>
            </a:r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=1)c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ea typeface="+mn-lt"/>
                <a:cs typeface="+mn-lt"/>
              </a:rPr>
              <a:t>GROUP BY </a:t>
            </a:r>
            <a:r>
              <a:rPr lang="en-US" b="1" dirty="0" err="1">
                <a:latin typeface="Consolas" panose="020B0609020204030204" pitchFamily="49" charset="0"/>
                <a:ea typeface="+mn-lt"/>
                <a:cs typeface="+mn-lt"/>
              </a:rPr>
              <a:t>driver_id</a:t>
            </a:r>
            <a:endParaRPr lang="en-US" sz="1600" b="1" dirty="0">
              <a:latin typeface="Consolas" panose="020B0609020204030204" pitchFamily="49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8D8BC1-BB2B-6074-FCE1-35B6B5BC1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553738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1504933"/>
            <a:ext cx="2316480" cy="823993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778A00-010B-4FAF-604C-CB6A8A3BBE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546693"/>
              </p:ext>
            </p:extLst>
          </p:nvPr>
        </p:nvGraphicFramePr>
        <p:xfrm>
          <a:off x="4124960" y="1798320"/>
          <a:ext cx="6705600" cy="255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6321">
                  <a:extLst>
                    <a:ext uri="{9D8B030D-6E8A-4147-A177-3AD203B41FA5}">
                      <a16:colId xmlns:a16="http://schemas.microsoft.com/office/drawing/2014/main" val="1340664799"/>
                    </a:ext>
                  </a:extLst>
                </a:gridCol>
                <a:gridCol w="3129279">
                  <a:extLst>
                    <a:ext uri="{9D8B030D-6E8A-4147-A177-3AD203B41FA5}">
                      <a16:colId xmlns:a16="http://schemas.microsoft.com/office/drawing/2014/main" val="746152742"/>
                    </a:ext>
                  </a:extLst>
                </a:gridCol>
              </a:tblGrid>
              <a:tr h="6375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driver_id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avgmins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149772"/>
                  </a:ext>
                </a:extLst>
              </a:tr>
              <a:tr h="6375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4333182"/>
                  </a:ext>
                </a:extLst>
              </a:tr>
              <a:tr h="6375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895490"/>
                  </a:ext>
                </a:extLst>
              </a:tr>
              <a:tr h="6375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8180651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03F834-3D41-10E8-B867-FE9D53E7E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951562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360" y="907773"/>
            <a:ext cx="3383608" cy="506748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  <a:ea typeface="+mj-lt"/>
                <a:cs typeface="+mj-lt"/>
              </a:rPr>
              <a:t>Is there any relationship between the number of rolls and how long the order takes to prepare?</a:t>
            </a:r>
          </a:p>
          <a:p>
            <a:endParaRPr lang="en-US" sz="32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5480949" y="917056"/>
            <a:ext cx="5227692" cy="56015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</a:rPr>
              <a:t>order_id,COUNT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 err="1">
                <a:latin typeface="Consolas" panose="020B0609020204030204" pitchFamily="49" charset="0"/>
              </a:rPr>
              <a:t>roll_id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cnt,SUM</a:t>
            </a:r>
            <a:r>
              <a:rPr lang="en-US" sz="2000" b="1" dirty="0">
                <a:latin typeface="Consolas" panose="020B0609020204030204" pitchFamily="49" charset="0"/>
              </a:rPr>
              <a:t>(diff)/COUNT(</a:t>
            </a:r>
            <a:r>
              <a:rPr lang="en-US" sz="2000" b="1" dirty="0" err="1">
                <a:latin typeface="Consolas" panose="020B0609020204030204" pitchFamily="49" charset="0"/>
              </a:rPr>
              <a:t>roll_id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prepared_time</a:t>
            </a:r>
            <a:r>
              <a:rPr lang="en-US" sz="20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(SELECT a.order_id,a.customer_id,a.roll_id,a.not_include_items,a.extra_items_included,a.order_date, </a:t>
            </a:r>
          </a:p>
          <a:p>
            <a:r>
              <a:rPr lang="en-IN" sz="2000" b="1" dirty="0" err="1">
                <a:latin typeface="Consolas" panose="020B0609020204030204" pitchFamily="49" charset="0"/>
              </a:rPr>
              <a:t>b.driver_id,b.pickup_time,b.distance,b.duration,b.cancellation</a:t>
            </a:r>
            <a:r>
              <a:rPr lang="en-IN" sz="2000" b="1" dirty="0">
                <a:latin typeface="Consolas" panose="020B0609020204030204" pitchFamily="49" charset="0"/>
              </a:rPr>
              <a:t>, DATEDIFF(</a:t>
            </a:r>
            <a:r>
              <a:rPr lang="en-IN" sz="2000" b="1" dirty="0" err="1">
                <a:latin typeface="Consolas" panose="020B0609020204030204" pitchFamily="49" charset="0"/>
              </a:rPr>
              <a:t>MINUTE,a.order_date,b.pickup_time</a:t>
            </a:r>
            <a:r>
              <a:rPr lang="en-IN" sz="2000" b="1" dirty="0">
                <a:latin typeface="Consolas" panose="020B0609020204030204" pitchFamily="49" charset="0"/>
              </a:rPr>
              <a:t>)diff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FROM </a:t>
            </a:r>
            <a:r>
              <a:rPr lang="en-US" sz="2000" b="1" dirty="0" err="1">
                <a:latin typeface="Consolas" panose="020B0609020204030204" pitchFamily="49" charset="0"/>
              </a:rPr>
              <a:t>customer_orders</a:t>
            </a:r>
            <a:r>
              <a:rPr lang="en-US" sz="2000" b="1" dirty="0">
                <a:latin typeface="Consolas" panose="020B0609020204030204" pitchFamily="49" charset="0"/>
              </a:rPr>
              <a:t> a INNER JOIN </a:t>
            </a:r>
            <a:r>
              <a:rPr lang="en-US" sz="2000" b="1" dirty="0" err="1">
                <a:latin typeface="Consolas" panose="020B0609020204030204" pitchFamily="49" charset="0"/>
              </a:rPr>
              <a:t>driver_order</a:t>
            </a:r>
            <a:r>
              <a:rPr lang="en-US" sz="2000" b="1" dirty="0">
                <a:latin typeface="Consolas" panose="020B0609020204030204" pitchFamily="49" charset="0"/>
              </a:rPr>
              <a:t> b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ON </a:t>
            </a:r>
            <a:r>
              <a:rPr lang="en-IN" sz="2000" b="1" dirty="0" err="1">
                <a:latin typeface="Consolas" panose="020B0609020204030204" pitchFamily="49" charset="0"/>
              </a:rPr>
              <a:t>a.order_id</a:t>
            </a:r>
            <a:r>
              <a:rPr lang="en-IN" sz="2000" b="1" dirty="0">
                <a:latin typeface="Consolas" panose="020B0609020204030204" pitchFamily="49" charset="0"/>
              </a:rPr>
              <a:t> = </a:t>
            </a:r>
            <a:r>
              <a:rPr lang="en-IN" sz="2000" b="1" dirty="0" err="1">
                <a:latin typeface="Consolas" panose="020B0609020204030204" pitchFamily="49" charset="0"/>
              </a:rPr>
              <a:t>b.order_id</a:t>
            </a:r>
            <a:endParaRPr lang="en-IN" sz="2000" b="1" dirty="0">
              <a:latin typeface="Consolas" panose="020B0609020204030204" pitchFamily="49" charset="0"/>
            </a:endParaRPr>
          </a:p>
          <a:p>
            <a:r>
              <a:rPr lang="en-US" sz="2000" b="1" dirty="0">
                <a:latin typeface="Consolas" panose="020B0609020204030204" pitchFamily="49" charset="0"/>
              </a:rPr>
              <a:t>WHERE </a:t>
            </a:r>
            <a:r>
              <a:rPr lang="en-US" sz="2000" b="1" dirty="0" err="1">
                <a:latin typeface="Consolas" panose="020B0609020204030204" pitchFamily="49" charset="0"/>
              </a:rPr>
              <a:t>b.pickup_time</a:t>
            </a:r>
            <a:r>
              <a:rPr lang="en-US" sz="2000" b="1" dirty="0">
                <a:latin typeface="Consolas" panose="020B0609020204030204" pitchFamily="49" charset="0"/>
              </a:rPr>
              <a:t> IS NOT NULL)c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GROUP BY </a:t>
            </a:r>
            <a:r>
              <a:rPr lang="en-IN" sz="2000" b="1" dirty="0" err="1">
                <a:latin typeface="Consolas" panose="020B0609020204030204" pitchFamily="49" charset="0"/>
              </a:rPr>
              <a:t>order_id</a:t>
            </a:r>
            <a:r>
              <a:rPr lang="en-IN" sz="2000" b="1" dirty="0">
                <a:latin typeface="Consolas" panose="020B0609020204030204" pitchFamily="49" charset="0"/>
              </a:rPr>
              <a:t>;</a:t>
            </a:r>
          </a:p>
          <a:p>
            <a:endParaRPr lang="en-IN" sz="20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0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E49C6B3-19F2-4B8C-033D-7378AABC5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523127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885173"/>
            <a:ext cx="2304771" cy="823993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64C43B-E8BB-88A8-1B8B-A8F5D21C22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768422"/>
              </p:ext>
            </p:extLst>
          </p:nvPr>
        </p:nvGraphicFramePr>
        <p:xfrm>
          <a:off x="4194532" y="1199534"/>
          <a:ext cx="6605548" cy="38935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8185">
                  <a:extLst>
                    <a:ext uri="{9D8B030D-6E8A-4147-A177-3AD203B41FA5}">
                      <a16:colId xmlns:a16="http://schemas.microsoft.com/office/drawing/2014/main" val="1225282225"/>
                    </a:ext>
                  </a:extLst>
                </a:gridCol>
                <a:gridCol w="1779733">
                  <a:extLst>
                    <a:ext uri="{9D8B030D-6E8A-4147-A177-3AD203B41FA5}">
                      <a16:colId xmlns:a16="http://schemas.microsoft.com/office/drawing/2014/main" val="1255568377"/>
                    </a:ext>
                  </a:extLst>
                </a:gridCol>
                <a:gridCol w="2977630">
                  <a:extLst>
                    <a:ext uri="{9D8B030D-6E8A-4147-A177-3AD203B41FA5}">
                      <a16:colId xmlns:a16="http://schemas.microsoft.com/office/drawing/2014/main" val="2941686229"/>
                    </a:ext>
                  </a:extLst>
                </a:gridCol>
              </a:tblGrid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order_id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Roll_cnt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Avg_prep_Time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0224127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10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5060093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6770057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3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20623293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4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3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30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68023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5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10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93146045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IN" sz="18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IN" sz="18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IN" sz="18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980969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8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50060602"/>
                  </a:ext>
                </a:extLst>
              </a:tr>
              <a:tr h="4326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16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20172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A61F7A6-F26E-6BDD-3421-90DDD7566873}"/>
              </a:ext>
            </a:extLst>
          </p:cNvPr>
          <p:cNvSpPr txBox="1"/>
          <p:nvPr/>
        </p:nvSpPr>
        <p:spPr>
          <a:xfrm>
            <a:off x="0" y="5778001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i="1" u="sng" dirty="0">
                <a:solidFill>
                  <a:srgbClr val="F3E72F"/>
                </a:solidFill>
              </a:rPr>
              <a:t>Relationship:  We can see the trend as the average time to prepare a roll is approximately 10 mins.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06DD96A-F71D-CA63-7D7A-90F5BE8AC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9055"/>
            <a:ext cx="7827659" cy="44894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69548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907773"/>
            <a:ext cx="3403928" cy="582830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</a:rPr>
              <a:t>What was the average distance(in km) travelled for each customer?</a:t>
            </a:r>
            <a:br>
              <a:rPr lang="en-US" sz="1800" cap="none" dirty="0">
                <a:solidFill>
                  <a:srgbClr val="F3E72F"/>
                </a:solidFill>
                <a:latin typeface="Consolas" panose="020B0609020204030204" pitchFamily="49" charset="0"/>
              </a:rPr>
            </a:br>
            <a:endParaRPr lang="en-US" sz="3200" b="1" cap="none" dirty="0">
              <a:solidFill>
                <a:srgbClr val="F3E72F"/>
              </a:solidFill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5480949" y="917056"/>
            <a:ext cx="5329292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>
                <a:latin typeface="Consolas" panose="020B0609020204030204" pitchFamily="49" charset="0"/>
              </a:rPr>
              <a:t>SELECT </a:t>
            </a:r>
            <a:r>
              <a:rPr lang="en-US" sz="1800" b="1" dirty="0" err="1">
                <a:latin typeface="Consolas" panose="020B0609020204030204" pitchFamily="49" charset="0"/>
              </a:rPr>
              <a:t>customer_id</a:t>
            </a:r>
            <a:r>
              <a:rPr lang="en-US" sz="1800" b="1" dirty="0">
                <a:latin typeface="Consolas" panose="020B0609020204030204" pitchFamily="49" charset="0"/>
              </a:rPr>
              <a:t>, SUM(distance)/COUNT(</a:t>
            </a:r>
            <a:r>
              <a:rPr lang="en-US" sz="1800" b="1" dirty="0" err="1">
                <a:latin typeface="Consolas" panose="020B0609020204030204" pitchFamily="49" charset="0"/>
              </a:rPr>
              <a:t>order_id</a:t>
            </a:r>
            <a:r>
              <a:rPr lang="en-US" sz="1800" b="1" dirty="0">
                <a:latin typeface="Consolas" panose="020B0609020204030204" pitchFamily="49" charset="0"/>
              </a:rPr>
              <a:t>) </a:t>
            </a:r>
            <a:r>
              <a:rPr lang="en-US" sz="1800" b="1" dirty="0" err="1">
                <a:latin typeface="Consolas" panose="020B0609020204030204" pitchFamily="49" charset="0"/>
              </a:rPr>
              <a:t>cnt</a:t>
            </a:r>
            <a:r>
              <a:rPr lang="en-US" sz="18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IN" sz="1800" b="1" dirty="0">
                <a:latin typeface="Consolas" panose="020B0609020204030204" pitchFamily="49" charset="0"/>
              </a:rPr>
              <a:t>(SELECT * FROM</a:t>
            </a:r>
          </a:p>
          <a:p>
            <a:r>
              <a:rPr lang="en-US" sz="1800" b="1" dirty="0">
                <a:latin typeface="Consolas" panose="020B0609020204030204" pitchFamily="49" charset="0"/>
              </a:rPr>
              <a:t>(SELECT *, ROW_NUMBER()OVER(PARTITION BY </a:t>
            </a:r>
            <a:r>
              <a:rPr lang="en-US" sz="1800" b="1" dirty="0" err="1">
                <a:latin typeface="Consolas" panose="020B0609020204030204" pitchFamily="49" charset="0"/>
              </a:rPr>
              <a:t>order_id</a:t>
            </a:r>
            <a:r>
              <a:rPr lang="en-US" sz="1800" b="1" dirty="0">
                <a:latin typeface="Consolas" panose="020B0609020204030204" pitchFamily="49" charset="0"/>
              </a:rPr>
              <a:t> ORDER BY diff )</a:t>
            </a:r>
            <a:r>
              <a:rPr lang="en-US" sz="1800" b="1" dirty="0" err="1">
                <a:latin typeface="Consolas" panose="020B0609020204030204" pitchFamily="49" charset="0"/>
              </a:rPr>
              <a:t>rnk</a:t>
            </a:r>
            <a:r>
              <a:rPr lang="en-US" sz="18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1800" b="1" dirty="0">
                <a:latin typeface="Consolas" panose="020B0609020204030204" pitchFamily="49" charset="0"/>
              </a:rPr>
              <a:t>(SELECT a.order_id,a.customer_id,a.roll_id,a.not_include_items,a.extra_items_included,a.order_date, </a:t>
            </a:r>
          </a:p>
          <a:p>
            <a:r>
              <a:rPr lang="en-US" sz="1800" b="1" dirty="0" err="1">
                <a:latin typeface="Consolas" panose="020B0609020204030204" pitchFamily="49" charset="0"/>
              </a:rPr>
              <a:t>b.driver_id,b.pickup_time</a:t>
            </a:r>
            <a:r>
              <a:rPr lang="en-US" sz="18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800" b="1" dirty="0">
                <a:latin typeface="Consolas" panose="020B0609020204030204" pitchFamily="49" charset="0"/>
              </a:rPr>
              <a:t>CAST(TRIM(REPLACE(LOWER(</a:t>
            </a:r>
            <a:r>
              <a:rPr lang="en-US" sz="1800" b="1" dirty="0" err="1">
                <a:latin typeface="Consolas" panose="020B0609020204030204" pitchFamily="49" charset="0"/>
              </a:rPr>
              <a:t>b.distance</a:t>
            </a:r>
            <a:r>
              <a:rPr lang="en-US" sz="1800" b="1" dirty="0">
                <a:latin typeface="Consolas" panose="020B0609020204030204" pitchFamily="49" charset="0"/>
              </a:rPr>
              <a:t>),'km','')) AS DECIMAL(4,2))distance,</a:t>
            </a:r>
          </a:p>
          <a:p>
            <a:r>
              <a:rPr lang="en-US" sz="1800" b="1" dirty="0" err="1">
                <a:latin typeface="Consolas" panose="020B0609020204030204" pitchFamily="49" charset="0"/>
              </a:rPr>
              <a:t>b.duration,b.cancellation</a:t>
            </a:r>
            <a:r>
              <a:rPr lang="en-US" sz="1800" b="1" dirty="0">
                <a:latin typeface="Consolas" panose="020B0609020204030204" pitchFamily="49" charset="0"/>
              </a:rPr>
              <a:t>, DATEDIFF(</a:t>
            </a:r>
            <a:r>
              <a:rPr lang="en-US" sz="1800" b="1" dirty="0" err="1">
                <a:latin typeface="Consolas" panose="020B0609020204030204" pitchFamily="49" charset="0"/>
              </a:rPr>
              <a:t>MINUTE,a.order_date,b.pickup_time</a:t>
            </a:r>
            <a:r>
              <a:rPr lang="en-US" sz="1800" b="1" dirty="0">
                <a:latin typeface="Consolas" panose="020B0609020204030204" pitchFamily="49" charset="0"/>
              </a:rPr>
              <a:t>)diff</a:t>
            </a:r>
          </a:p>
          <a:p>
            <a:r>
              <a:rPr lang="en-US" sz="1800" b="1" dirty="0">
                <a:latin typeface="Consolas" panose="020B0609020204030204" pitchFamily="49" charset="0"/>
              </a:rPr>
              <a:t>FROM </a:t>
            </a:r>
            <a:r>
              <a:rPr lang="en-US" sz="1800" b="1" dirty="0" err="1">
                <a:latin typeface="Consolas" panose="020B0609020204030204" pitchFamily="49" charset="0"/>
              </a:rPr>
              <a:t>customer_orders</a:t>
            </a:r>
            <a:r>
              <a:rPr lang="en-US" sz="1800" b="1" dirty="0">
                <a:latin typeface="Consolas" panose="020B0609020204030204" pitchFamily="49" charset="0"/>
              </a:rPr>
              <a:t> a INNER JOIN </a:t>
            </a:r>
            <a:r>
              <a:rPr lang="en-US" sz="1800" b="1" dirty="0" err="1">
                <a:latin typeface="Consolas" panose="020B0609020204030204" pitchFamily="49" charset="0"/>
              </a:rPr>
              <a:t>driver_order</a:t>
            </a:r>
            <a:r>
              <a:rPr lang="en-US" sz="1800" b="1" dirty="0">
                <a:latin typeface="Consolas" panose="020B0609020204030204" pitchFamily="49" charset="0"/>
              </a:rPr>
              <a:t> b</a:t>
            </a:r>
          </a:p>
          <a:p>
            <a:r>
              <a:rPr lang="en-IN" sz="1800" b="1" dirty="0">
                <a:latin typeface="Consolas" panose="020B0609020204030204" pitchFamily="49" charset="0"/>
              </a:rPr>
              <a:t>ON </a:t>
            </a:r>
            <a:r>
              <a:rPr lang="en-IN" sz="1800" b="1" dirty="0" err="1">
                <a:latin typeface="Consolas" panose="020B0609020204030204" pitchFamily="49" charset="0"/>
              </a:rPr>
              <a:t>a.order_id</a:t>
            </a:r>
            <a:r>
              <a:rPr lang="en-IN" sz="1800" b="1" dirty="0">
                <a:latin typeface="Consolas" panose="020B0609020204030204" pitchFamily="49" charset="0"/>
              </a:rPr>
              <a:t> = </a:t>
            </a:r>
            <a:r>
              <a:rPr lang="en-IN" sz="1800" b="1" dirty="0" err="1">
                <a:latin typeface="Consolas" panose="020B0609020204030204" pitchFamily="49" charset="0"/>
              </a:rPr>
              <a:t>b.order_id</a:t>
            </a:r>
            <a:endParaRPr lang="en-IN" sz="1800" b="1" dirty="0">
              <a:latin typeface="Consolas" panose="020B0609020204030204" pitchFamily="49" charset="0"/>
            </a:endParaRPr>
          </a:p>
          <a:p>
            <a:r>
              <a:rPr lang="en-US" sz="1800" b="1" dirty="0">
                <a:latin typeface="Consolas" panose="020B0609020204030204" pitchFamily="49" charset="0"/>
              </a:rPr>
              <a:t>WHERE </a:t>
            </a:r>
            <a:r>
              <a:rPr lang="en-US" sz="1800" b="1" dirty="0" err="1">
                <a:latin typeface="Consolas" panose="020B0609020204030204" pitchFamily="49" charset="0"/>
              </a:rPr>
              <a:t>b.pickup_time</a:t>
            </a:r>
            <a:r>
              <a:rPr lang="en-US" sz="1800" b="1" dirty="0">
                <a:latin typeface="Consolas" panose="020B0609020204030204" pitchFamily="49" charset="0"/>
              </a:rPr>
              <a:t> IS NOT NULL)c)d</a:t>
            </a:r>
          </a:p>
          <a:p>
            <a:r>
              <a:rPr lang="en-IN" sz="1800" b="1" dirty="0">
                <a:latin typeface="Consolas" panose="020B0609020204030204" pitchFamily="49" charset="0"/>
              </a:rPr>
              <a:t>WHERE </a:t>
            </a:r>
            <a:r>
              <a:rPr lang="en-IN" sz="1800" b="1" dirty="0" err="1">
                <a:latin typeface="Consolas" panose="020B0609020204030204" pitchFamily="49" charset="0"/>
              </a:rPr>
              <a:t>rnk</a:t>
            </a:r>
            <a:r>
              <a:rPr lang="en-IN" sz="1800" b="1" dirty="0">
                <a:latin typeface="Consolas" panose="020B0609020204030204" pitchFamily="49" charset="0"/>
              </a:rPr>
              <a:t>=1)e</a:t>
            </a:r>
          </a:p>
          <a:p>
            <a:r>
              <a:rPr lang="en-IN" sz="1800" b="1" dirty="0">
                <a:latin typeface="Consolas" panose="020B0609020204030204" pitchFamily="49" charset="0"/>
              </a:rPr>
              <a:t>GROUP BY </a:t>
            </a:r>
            <a:r>
              <a:rPr lang="en-IN" sz="1800" b="1" dirty="0" err="1">
                <a:latin typeface="Consolas" panose="020B0609020204030204" pitchFamily="49" charset="0"/>
              </a:rPr>
              <a:t>customer_id</a:t>
            </a:r>
            <a:r>
              <a:rPr lang="en-IN" sz="1800" b="1" dirty="0">
                <a:latin typeface="Consolas" panose="020B0609020204030204" pitchFamily="49" charset="0"/>
              </a:rPr>
              <a:t>;</a:t>
            </a:r>
            <a:endParaRPr lang="en-US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73B0EE-33EC-4FF8-E8D2-69E7D0C32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48541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4013141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1494773"/>
            <a:ext cx="2164080" cy="823993"/>
          </a:xfrm>
        </p:spPr>
        <p:txBody>
          <a:bodyPr>
            <a:norm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  <a:endParaRPr lang="en-US" sz="28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0ED078-BC94-7A97-A003-8A9FA10E8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927178"/>
              </p:ext>
            </p:extLst>
          </p:nvPr>
        </p:nvGraphicFramePr>
        <p:xfrm>
          <a:off x="4338320" y="1828799"/>
          <a:ext cx="6421120" cy="260947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65968">
                  <a:extLst>
                    <a:ext uri="{9D8B030D-6E8A-4147-A177-3AD203B41FA5}">
                      <a16:colId xmlns:a16="http://schemas.microsoft.com/office/drawing/2014/main" val="1862553791"/>
                    </a:ext>
                  </a:extLst>
                </a:gridCol>
                <a:gridCol w="3255152">
                  <a:extLst>
                    <a:ext uri="{9D8B030D-6E8A-4147-A177-3AD203B41FA5}">
                      <a16:colId xmlns:a16="http://schemas.microsoft.com/office/drawing/2014/main" val="2621305884"/>
                    </a:ext>
                  </a:extLst>
                </a:gridCol>
              </a:tblGrid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Customer_id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Avg_distance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8548833"/>
                  </a:ext>
                </a:extLst>
              </a:tr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20.0000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88429108"/>
                  </a:ext>
                </a:extLst>
              </a:tr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102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18.4000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411802"/>
                  </a:ext>
                </a:extLst>
              </a:tr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103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23.4000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02587024"/>
                  </a:ext>
                </a:extLst>
              </a:tr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104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10.0000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8740409"/>
                  </a:ext>
                </a:extLst>
              </a:tr>
              <a:tr h="43491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105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25.0000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41969293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58FB3D-A852-4DA8-2D8F-CD403DFD3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68669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880" y="1537693"/>
            <a:ext cx="3220720" cy="506748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</a:rPr>
              <a:t>What was the difference between the longest and shortest delivery times for all orders?</a:t>
            </a:r>
            <a:endParaRPr lang="en-US" sz="4000" b="1" cap="none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5394961" y="1625600"/>
            <a:ext cx="541528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IN" sz="2000" b="1" dirty="0">
                <a:latin typeface="Consolas" panose="020B0609020204030204" pitchFamily="49" charset="0"/>
              </a:rPr>
              <a:t>SELECT MAX(duration) - MIN(duration) diff FROM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(SELECT CAST(CASE WHEN duration LIKE '%min%' THEN LEFT(duration, CHARINDEX('</a:t>
            </a:r>
            <a:r>
              <a:rPr lang="en-US" sz="2000" b="1" dirty="0" err="1">
                <a:latin typeface="Consolas" panose="020B0609020204030204" pitchFamily="49" charset="0"/>
              </a:rPr>
              <a:t>m',duration</a:t>
            </a:r>
            <a:r>
              <a:rPr lang="en-US" sz="2000" b="1" dirty="0">
                <a:latin typeface="Consolas" panose="020B0609020204030204" pitchFamily="49" charset="0"/>
              </a:rPr>
              <a:t>)-1)ELSE 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duration END AS integer) 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AS duration</a:t>
            </a:r>
          </a:p>
          <a:p>
            <a:r>
              <a:rPr lang="en-IN" sz="2000" b="1" dirty="0">
                <a:latin typeface="Consolas" panose="020B0609020204030204" pitchFamily="49" charset="0"/>
              </a:rPr>
              <a:t>FROM </a:t>
            </a:r>
            <a:r>
              <a:rPr lang="en-IN" sz="2000" b="1" dirty="0" err="1">
                <a:latin typeface="Consolas" panose="020B0609020204030204" pitchFamily="49" charset="0"/>
              </a:rPr>
              <a:t>driver_order</a:t>
            </a:r>
            <a:endParaRPr lang="en-IN" sz="2000" b="1" dirty="0">
              <a:latin typeface="Consolas" panose="020B0609020204030204" pitchFamily="49" charset="0"/>
            </a:endParaRPr>
          </a:p>
          <a:p>
            <a:r>
              <a:rPr lang="en-US" sz="2000" b="1" dirty="0">
                <a:latin typeface="Consolas" panose="020B0609020204030204" pitchFamily="49" charset="0"/>
              </a:rPr>
              <a:t>WHERE duration IS NOT NULL)a</a:t>
            </a:r>
            <a:endParaRPr lang="en-US" sz="20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5DFAF3-9104-C605-ECD5-B71814B53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153233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B2E48-DCE2-83E1-7498-8BF293C62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775" y="352703"/>
            <a:ext cx="10168415" cy="730321"/>
          </a:xfrm>
          <a:solidFill>
            <a:srgbClr val="26035F"/>
          </a:solidFill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rgbClr val="F3E72F"/>
                </a:solidFill>
                <a:ea typeface="+mj-lt"/>
                <a:cs typeface="+mj-lt"/>
              </a:rPr>
              <a:t>Data Model Overview</a:t>
            </a:r>
            <a:endParaRPr lang="en-US" sz="4400" b="1" dirty="0">
              <a:solidFill>
                <a:srgbClr val="F3E72F"/>
              </a:solidFill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B2F1B-3820-1356-2A61-C7E16EFBC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2044" y="1227934"/>
            <a:ext cx="10177122" cy="5095837"/>
          </a:xfrm>
          <a:noFill/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endParaRPr lang="en-US" b="1" dirty="0">
              <a:solidFill>
                <a:srgbClr val="F3E72F"/>
              </a:solidFill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Customer Orders Table</a:t>
            </a:r>
            <a:endParaRPr lang="en-US" sz="2200" b="1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all the orders placed by customers, along with their details such as Order ID, Customer ID, Order date and time, Roll ID, Ingredients excluded, Extra Ingredient included 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Delivery Details Table</a:t>
            </a: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the Order ID, Driver ID, Pickup Date and Time, Distance, Duration, and Cancellation Status</a:t>
            </a:r>
            <a:endParaRPr lang="en-US" sz="1900" b="1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Ingredients Table</a:t>
            </a: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the details of all the Ingredient id and Ingredient Name</a:t>
            </a:r>
            <a:endParaRPr lang="en-US" sz="1900" b="1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Driver Table</a:t>
            </a: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the details of all the delivery partners' Registration Dates, Delivery partner IDs</a:t>
            </a:r>
            <a:endParaRPr lang="en-US" sz="1900" b="1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Rolls Table</a:t>
            </a: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the details of Rolls ID and Rolls Name </a:t>
            </a:r>
            <a:endParaRPr lang="en-US" sz="1900" b="1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F3E72F"/>
                </a:solidFill>
              </a:rPr>
              <a:t>Rolls Recipe Table</a:t>
            </a:r>
          </a:p>
          <a:p>
            <a:pPr marL="0" indent="0">
              <a:buNone/>
            </a:pPr>
            <a:r>
              <a:rPr lang="en-US" sz="1900" b="1" dirty="0">
                <a:ea typeface="+mn-lt"/>
                <a:cs typeface="+mn-lt"/>
              </a:rPr>
              <a:t>This table stores the details of roll IDs and Ingredients used.</a:t>
            </a:r>
            <a:endParaRPr lang="en-US" sz="1900" b="1" dirty="0">
              <a:ea typeface="Calibri"/>
              <a:cs typeface="Calibri"/>
            </a:endParaRPr>
          </a:p>
          <a:p>
            <a:endParaRPr lang="en-US" sz="1900" b="1" dirty="0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23F062-CF31-87DA-BCB9-9C379A342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68681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3081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361" y="1864109"/>
            <a:ext cx="2103119" cy="823993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4842CAC-FC1B-AB93-8E7F-EEFBCCBF94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533423"/>
              </p:ext>
            </p:extLst>
          </p:nvPr>
        </p:nvGraphicFramePr>
        <p:xfrm>
          <a:off x="4277360" y="2142766"/>
          <a:ext cx="6512560" cy="12862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512560">
                  <a:extLst>
                    <a:ext uri="{9D8B030D-6E8A-4147-A177-3AD203B41FA5}">
                      <a16:colId xmlns:a16="http://schemas.microsoft.com/office/drawing/2014/main" val="988688758"/>
                    </a:ext>
                  </a:extLst>
                </a:gridCol>
              </a:tblGrid>
              <a:tr h="64311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diff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542263"/>
                  </a:ext>
                </a:extLst>
              </a:tr>
              <a:tr h="64311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30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259647950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637D5C-E58B-7516-367E-3915FCFD9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023866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240" y="363487"/>
            <a:ext cx="2377440" cy="635194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</a:rPr>
              <a:t>What was the average speed for each driver for each delivery?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4287520" y="363487"/>
            <a:ext cx="6492240" cy="64940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 dirty="0">
                <a:latin typeface="Consolas" panose="020B0609020204030204" pitchFamily="49" charset="0"/>
              </a:rPr>
              <a:t>SELECT </a:t>
            </a:r>
            <a:r>
              <a:rPr lang="en-US" sz="1600" b="1" dirty="0" err="1">
                <a:latin typeface="Consolas" panose="020B0609020204030204" pitchFamily="49" charset="0"/>
              </a:rPr>
              <a:t>driver_id,order_id</a:t>
            </a:r>
            <a:r>
              <a:rPr lang="en-US" sz="1600" b="1" dirty="0"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latin typeface="Consolas" panose="020B0609020204030204" pitchFamily="49" charset="0"/>
              </a:rPr>
              <a:t>a.Distance</a:t>
            </a:r>
            <a:r>
              <a:rPr lang="en-US" sz="1600" b="1" dirty="0">
                <a:latin typeface="Consolas" panose="020B0609020204030204" pitchFamily="49" charset="0"/>
              </a:rPr>
              <a:t>/</a:t>
            </a:r>
            <a:r>
              <a:rPr lang="en-US" sz="1600" b="1" dirty="0" err="1">
                <a:latin typeface="Consolas" panose="020B0609020204030204" pitchFamily="49" charset="0"/>
              </a:rPr>
              <a:t>a.Duration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Avg_Speed</a:t>
            </a:r>
            <a:r>
              <a:rPr lang="en-US" sz="16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(SELECT </a:t>
            </a:r>
            <a:r>
              <a:rPr lang="en-US" sz="1600" b="1" dirty="0" err="1">
                <a:latin typeface="Consolas" panose="020B0609020204030204" pitchFamily="49" charset="0"/>
              </a:rPr>
              <a:t>order_id</a:t>
            </a:r>
            <a:r>
              <a:rPr lang="en-US" sz="1600" b="1" dirty="0"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latin typeface="Consolas" panose="020B0609020204030204" pitchFamily="49" charset="0"/>
              </a:rPr>
              <a:t>driver_id</a:t>
            </a:r>
            <a:r>
              <a:rPr lang="en-US" sz="16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CAST(TRIM(REPLACE(LOWER(distance),'km','')) AS DECIMAL(4,2)) distance,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CAST(CASE WHEN duration LIKE '%min%' THEN LEFT(duration, CHARINDEX('</a:t>
            </a:r>
            <a:r>
              <a:rPr lang="en-US" sz="1600" b="1" dirty="0" err="1">
                <a:latin typeface="Consolas" panose="020B0609020204030204" pitchFamily="49" charset="0"/>
              </a:rPr>
              <a:t>m',duration</a:t>
            </a:r>
            <a:r>
              <a:rPr lang="en-US" sz="1600" b="1" dirty="0">
                <a:latin typeface="Consolas" panose="020B0609020204030204" pitchFamily="49" charset="0"/>
              </a:rPr>
              <a:t>)-1) ELSE duration END AS INTEGER)AS Duration</a:t>
            </a:r>
          </a:p>
          <a:p>
            <a:r>
              <a:rPr lang="en-IN" sz="1600" b="1" dirty="0">
                <a:latin typeface="Consolas" panose="020B0609020204030204" pitchFamily="49" charset="0"/>
              </a:rPr>
              <a:t>FROM </a:t>
            </a:r>
            <a:r>
              <a:rPr lang="en-IN" sz="1600" b="1" dirty="0" err="1">
                <a:latin typeface="Consolas" panose="020B0609020204030204" pitchFamily="49" charset="0"/>
              </a:rPr>
              <a:t>driver_order</a:t>
            </a:r>
            <a:endParaRPr lang="en-IN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WHERE Distance IS NOT NULL)a</a:t>
            </a:r>
          </a:p>
          <a:p>
            <a:endParaRPr lang="en-IN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SELECT </a:t>
            </a:r>
            <a:r>
              <a:rPr lang="en-US" sz="1600" b="1" dirty="0" err="1">
                <a:latin typeface="Consolas" panose="020B0609020204030204" pitchFamily="49" charset="0"/>
              </a:rPr>
              <a:t>a.driver_id,a.order_id</a:t>
            </a:r>
            <a:r>
              <a:rPr lang="en-US" sz="1600" b="1" dirty="0"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latin typeface="Consolas" panose="020B0609020204030204" pitchFamily="49" charset="0"/>
              </a:rPr>
              <a:t>a.Distance</a:t>
            </a:r>
            <a:r>
              <a:rPr lang="en-US" sz="1600" b="1" dirty="0">
                <a:latin typeface="Consolas" panose="020B0609020204030204" pitchFamily="49" charset="0"/>
              </a:rPr>
              <a:t>/</a:t>
            </a:r>
            <a:r>
              <a:rPr lang="en-US" sz="1600" b="1" dirty="0" err="1">
                <a:latin typeface="Consolas" panose="020B0609020204030204" pitchFamily="49" charset="0"/>
              </a:rPr>
              <a:t>a.Duration</a:t>
            </a:r>
            <a:r>
              <a:rPr lang="en-US" sz="1600" b="1" dirty="0">
                <a:latin typeface="Consolas" panose="020B0609020204030204" pitchFamily="49" charset="0"/>
              </a:rPr>
              <a:t> </a:t>
            </a:r>
            <a:r>
              <a:rPr lang="en-US" sz="1600" b="1" dirty="0" err="1">
                <a:latin typeface="Consolas" panose="020B0609020204030204" pitchFamily="49" charset="0"/>
              </a:rPr>
              <a:t>Speed,b.cnt</a:t>
            </a:r>
            <a:r>
              <a:rPr lang="en-US" sz="1600" b="1" dirty="0">
                <a:latin typeface="Consolas" panose="020B0609020204030204" pitchFamily="49" charset="0"/>
              </a:rPr>
              <a:t> FROM</a:t>
            </a:r>
          </a:p>
          <a:p>
            <a:endParaRPr lang="en-IN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(SELECT </a:t>
            </a:r>
            <a:r>
              <a:rPr lang="en-US" sz="1600" b="1" dirty="0" err="1">
                <a:latin typeface="Consolas" panose="020B0609020204030204" pitchFamily="49" charset="0"/>
              </a:rPr>
              <a:t>order_id</a:t>
            </a:r>
            <a:r>
              <a:rPr lang="en-US" sz="1600" b="1" dirty="0">
                <a:latin typeface="Consolas" panose="020B0609020204030204" pitchFamily="49" charset="0"/>
              </a:rPr>
              <a:t>, </a:t>
            </a:r>
            <a:r>
              <a:rPr lang="en-US" sz="1600" b="1" dirty="0" err="1">
                <a:latin typeface="Consolas" panose="020B0609020204030204" pitchFamily="49" charset="0"/>
              </a:rPr>
              <a:t>driver_id</a:t>
            </a:r>
            <a:r>
              <a:rPr lang="en-US" sz="1600" b="1" dirty="0">
                <a:latin typeface="Consolas" panose="020B0609020204030204" pitchFamily="49" charset="0"/>
              </a:rPr>
              <a:t>,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CAST(TRIM(REPLACE(LOWER(distance),'km','')) AS DECIMAL(4,2)) distance,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CAST(CASE WHEN duration LIKE '%min%' THEN LEFT(duration, CHARINDEX('</a:t>
            </a:r>
            <a:r>
              <a:rPr lang="en-US" sz="1600" b="1" dirty="0" err="1">
                <a:latin typeface="Consolas" panose="020B0609020204030204" pitchFamily="49" charset="0"/>
              </a:rPr>
              <a:t>m',duration</a:t>
            </a:r>
            <a:r>
              <a:rPr lang="en-US" sz="1600" b="1" dirty="0">
                <a:latin typeface="Consolas" panose="020B0609020204030204" pitchFamily="49" charset="0"/>
              </a:rPr>
              <a:t>)-1) ELSE duration END AS INTEGER)AS Duration</a:t>
            </a:r>
          </a:p>
          <a:p>
            <a:r>
              <a:rPr lang="en-IN" sz="1600" b="1" dirty="0">
                <a:latin typeface="Consolas" panose="020B0609020204030204" pitchFamily="49" charset="0"/>
              </a:rPr>
              <a:t>FROM </a:t>
            </a:r>
            <a:r>
              <a:rPr lang="en-IN" sz="1600" b="1" dirty="0" err="1">
                <a:latin typeface="Consolas" panose="020B0609020204030204" pitchFamily="49" charset="0"/>
              </a:rPr>
              <a:t>driver_order</a:t>
            </a:r>
            <a:endParaRPr lang="en-IN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WHERE Distance IS NOT NULL)a</a:t>
            </a:r>
          </a:p>
          <a:p>
            <a:r>
              <a:rPr lang="en-IN" sz="1600" b="1" dirty="0">
                <a:latin typeface="Consolas" panose="020B0609020204030204" pitchFamily="49" charset="0"/>
              </a:rPr>
              <a:t>INNER JOIN</a:t>
            </a:r>
          </a:p>
          <a:p>
            <a:r>
              <a:rPr lang="en-US" sz="1600" b="1" dirty="0">
                <a:latin typeface="Consolas" panose="020B0609020204030204" pitchFamily="49" charset="0"/>
              </a:rPr>
              <a:t>(SELECT </a:t>
            </a:r>
            <a:r>
              <a:rPr lang="en-US" sz="1600" b="1" dirty="0" err="1">
                <a:latin typeface="Consolas" panose="020B0609020204030204" pitchFamily="49" charset="0"/>
              </a:rPr>
              <a:t>order_id,count</a:t>
            </a:r>
            <a:r>
              <a:rPr lang="en-US" sz="1600" b="1" dirty="0">
                <a:latin typeface="Consolas" panose="020B0609020204030204" pitchFamily="49" charset="0"/>
              </a:rPr>
              <a:t>(</a:t>
            </a:r>
            <a:r>
              <a:rPr lang="en-US" sz="1600" b="1" dirty="0" err="1">
                <a:latin typeface="Consolas" panose="020B0609020204030204" pitchFamily="49" charset="0"/>
              </a:rPr>
              <a:t>roll_id</a:t>
            </a:r>
            <a:r>
              <a:rPr lang="en-US" sz="1600" b="1" dirty="0">
                <a:latin typeface="Consolas" panose="020B0609020204030204" pitchFamily="49" charset="0"/>
              </a:rPr>
              <a:t>)</a:t>
            </a:r>
            <a:r>
              <a:rPr lang="en-US" sz="1600" b="1" dirty="0" err="1">
                <a:latin typeface="Consolas" panose="020B0609020204030204" pitchFamily="49" charset="0"/>
              </a:rPr>
              <a:t>cnt</a:t>
            </a:r>
            <a:r>
              <a:rPr lang="en-US" sz="1600" b="1" dirty="0">
                <a:latin typeface="Consolas" panose="020B0609020204030204" pitchFamily="49" charset="0"/>
              </a:rPr>
              <a:t> FROM </a:t>
            </a:r>
            <a:r>
              <a:rPr lang="en-US" sz="1600" b="1" dirty="0" err="1">
                <a:latin typeface="Consolas" panose="020B0609020204030204" pitchFamily="49" charset="0"/>
              </a:rPr>
              <a:t>customer_orders</a:t>
            </a:r>
            <a:endParaRPr lang="en-US" sz="1600" b="1" dirty="0">
              <a:latin typeface="Consolas" panose="020B0609020204030204" pitchFamily="49" charset="0"/>
            </a:endParaRPr>
          </a:p>
          <a:p>
            <a:r>
              <a:rPr lang="en-US" sz="1600" b="1" dirty="0">
                <a:latin typeface="Consolas" panose="020B0609020204030204" pitchFamily="49" charset="0"/>
              </a:rPr>
              <a:t>GROUP BY </a:t>
            </a:r>
            <a:r>
              <a:rPr lang="en-US" sz="1600" b="1" dirty="0" err="1">
                <a:latin typeface="Consolas" panose="020B0609020204030204" pitchFamily="49" charset="0"/>
              </a:rPr>
              <a:t>order_id</a:t>
            </a:r>
            <a:r>
              <a:rPr lang="en-US" sz="1600" b="1" dirty="0">
                <a:latin typeface="Consolas" panose="020B0609020204030204" pitchFamily="49" charset="0"/>
              </a:rPr>
              <a:t>)b</a:t>
            </a:r>
          </a:p>
          <a:p>
            <a:r>
              <a:rPr lang="en-IN" sz="1600" b="1" dirty="0">
                <a:latin typeface="Consolas" panose="020B0609020204030204" pitchFamily="49" charset="0"/>
              </a:rPr>
              <a:t>ON </a:t>
            </a:r>
            <a:r>
              <a:rPr lang="en-IN" sz="1600" b="1" dirty="0" err="1">
                <a:latin typeface="Consolas" panose="020B0609020204030204" pitchFamily="49" charset="0"/>
              </a:rPr>
              <a:t>a.order_id</a:t>
            </a:r>
            <a:r>
              <a:rPr lang="en-IN" sz="1600" b="1" dirty="0">
                <a:latin typeface="Consolas" panose="020B0609020204030204" pitchFamily="49" charset="0"/>
              </a:rPr>
              <a:t> = </a:t>
            </a:r>
            <a:r>
              <a:rPr lang="en-IN" sz="1600" b="1" dirty="0" err="1">
                <a:latin typeface="Consolas" panose="020B0609020204030204" pitchFamily="49" charset="0"/>
              </a:rPr>
              <a:t>b.order_id</a:t>
            </a:r>
            <a:r>
              <a:rPr lang="en-IN" sz="1600" b="1" dirty="0">
                <a:latin typeface="Consolas" panose="020B0609020204030204" pitchFamily="49" charset="0"/>
              </a:rPr>
              <a:t>;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62761A2-5410-B268-EFB1-B45152D10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79747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4131576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560" y="966453"/>
            <a:ext cx="2722880" cy="823993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C1B48E-28B2-A137-BC5F-AE723170C2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5798"/>
              </p:ext>
            </p:extLst>
          </p:nvPr>
        </p:nvGraphicFramePr>
        <p:xfrm>
          <a:off x="4845050" y="1238502"/>
          <a:ext cx="5914390" cy="37169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1248">
                  <a:extLst>
                    <a:ext uri="{9D8B030D-6E8A-4147-A177-3AD203B41FA5}">
                      <a16:colId xmlns:a16="http://schemas.microsoft.com/office/drawing/2014/main" val="3210435191"/>
                    </a:ext>
                  </a:extLst>
                </a:gridCol>
                <a:gridCol w="1621203">
                  <a:extLst>
                    <a:ext uri="{9D8B030D-6E8A-4147-A177-3AD203B41FA5}">
                      <a16:colId xmlns:a16="http://schemas.microsoft.com/office/drawing/2014/main" val="3867972473"/>
                    </a:ext>
                  </a:extLst>
                </a:gridCol>
                <a:gridCol w="2611939">
                  <a:extLst>
                    <a:ext uri="{9D8B030D-6E8A-4147-A177-3AD203B41FA5}">
                      <a16:colId xmlns:a16="http://schemas.microsoft.com/office/drawing/2014/main" val="4170767736"/>
                    </a:ext>
                  </a:extLst>
                </a:gridCol>
              </a:tblGrid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driver_id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solidFill>
                            <a:schemeClr val="tx1"/>
                          </a:solidFill>
                          <a:effectLst/>
                        </a:rPr>
                        <a:t>order_id</a:t>
                      </a:r>
                      <a:endParaRPr lang="en-IN" sz="1800" b="1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Avg_Speed</a:t>
                      </a:r>
                      <a:endParaRPr lang="en-IN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006409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0.625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82890478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0.740740741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4918025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3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0.67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37825399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4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0.585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74827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3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5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0.666666667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48528557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7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876407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2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8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1.56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61416748"/>
                  </a:ext>
                </a:extLst>
              </a:tr>
              <a:tr h="412995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>
                          <a:effectLst/>
                        </a:rPr>
                        <a:t>10</a:t>
                      </a:r>
                      <a:endParaRPr lang="en-IN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u="none" strike="noStrike" dirty="0">
                          <a:effectLst/>
                        </a:rPr>
                        <a:t>1</a:t>
                      </a:r>
                      <a:endParaRPr lang="en-IN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6463070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F86A16-2026-DBE2-3749-4D3F5D57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9242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786243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181" y="1412730"/>
            <a:ext cx="3307899" cy="506748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  <a:latin typeface="+mn-lt"/>
              </a:rPr>
              <a:t>What is the successful delivery percentage for each driver?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5394960" y="1412730"/>
            <a:ext cx="5400859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</a:rPr>
              <a:t>SELECT 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,(</a:t>
            </a:r>
            <a:r>
              <a:rPr lang="en-US" sz="2000" b="1" dirty="0" err="1">
                <a:latin typeface="Consolas" panose="020B0609020204030204" pitchFamily="49" charset="0"/>
              </a:rPr>
              <a:t>sucessfully_delivered</a:t>
            </a:r>
            <a:r>
              <a:rPr lang="en-US" sz="2000" b="1" dirty="0">
                <a:latin typeface="Consolas" panose="020B0609020204030204" pitchFamily="49" charset="0"/>
              </a:rPr>
              <a:t>*1.0/</a:t>
            </a:r>
            <a:r>
              <a:rPr lang="en-US" sz="2000" b="1" dirty="0" err="1">
                <a:latin typeface="Consolas" panose="020B0609020204030204" pitchFamily="49" charset="0"/>
              </a:rPr>
              <a:t>count_driver</a:t>
            </a:r>
            <a:r>
              <a:rPr lang="en-US" sz="2000" b="1" dirty="0">
                <a:latin typeface="Consolas" panose="020B0609020204030204" pitchFamily="49" charset="0"/>
              </a:rPr>
              <a:t>)*100 </a:t>
            </a:r>
            <a:r>
              <a:rPr lang="en-US" sz="2000" b="1" dirty="0" err="1">
                <a:latin typeface="Consolas" panose="020B0609020204030204" pitchFamily="49" charset="0"/>
              </a:rPr>
              <a:t>delivery_percent</a:t>
            </a:r>
            <a:r>
              <a:rPr lang="en-US" sz="20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(SELECT 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, SUM(</a:t>
            </a:r>
            <a:r>
              <a:rPr lang="en-US" sz="2000" b="1" dirty="0" err="1">
                <a:latin typeface="Consolas" panose="020B0609020204030204" pitchFamily="49" charset="0"/>
              </a:rPr>
              <a:t>cancellation_per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sucessfully_delivered</a:t>
            </a:r>
            <a:r>
              <a:rPr lang="en-US" sz="2000" b="1" dirty="0">
                <a:latin typeface="Consolas" panose="020B0609020204030204" pitchFamily="49" charset="0"/>
              </a:rPr>
              <a:t>, COUNT(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</a:rPr>
              <a:t>count_driver</a:t>
            </a:r>
            <a:r>
              <a:rPr lang="en-US" sz="2000" b="1" dirty="0">
                <a:latin typeface="Consolas" panose="020B0609020204030204" pitchFamily="49" charset="0"/>
              </a:rPr>
              <a:t> FROM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(SELECT 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, CASE WHEN LOWER(cancellation) LIKE '%cancel%' THEN 0 ELSE 1 END AS </a:t>
            </a:r>
            <a:r>
              <a:rPr lang="en-US" sz="2000" b="1" dirty="0" err="1">
                <a:latin typeface="Consolas" panose="020B0609020204030204" pitchFamily="49" charset="0"/>
              </a:rPr>
              <a:t>cancellation_per</a:t>
            </a:r>
            <a:r>
              <a:rPr lang="en-US" sz="2000" b="1" dirty="0">
                <a:latin typeface="Consolas" panose="020B0609020204030204" pitchFamily="49" charset="0"/>
              </a:rPr>
              <a:t> FROM </a:t>
            </a:r>
            <a:r>
              <a:rPr lang="en-US" sz="2000" b="1" dirty="0" err="1">
                <a:latin typeface="Consolas" panose="020B0609020204030204" pitchFamily="49" charset="0"/>
              </a:rPr>
              <a:t>driver_order</a:t>
            </a:r>
            <a:r>
              <a:rPr lang="en-US" sz="2000" b="1" dirty="0">
                <a:latin typeface="Consolas" panose="020B0609020204030204" pitchFamily="49" charset="0"/>
              </a:rPr>
              <a:t>)a</a:t>
            </a:r>
          </a:p>
          <a:p>
            <a:r>
              <a:rPr lang="en-US" sz="2000" b="1" dirty="0">
                <a:latin typeface="Consolas" panose="020B0609020204030204" pitchFamily="49" charset="0"/>
              </a:rPr>
              <a:t>GROUP BY </a:t>
            </a:r>
            <a:r>
              <a:rPr lang="en-US" sz="2000" b="1" dirty="0" err="1">
                <a:latin typeface="Consolas" panose="020B0609020204030204" pitchFamily="49" charset="0"/>
              </a:rPr>
              <a:t>driver_id</a:t>
            </a:r>
            <a:r>
              <a:rPr lang="en-US" sz="2000" b="1" dirty="0">
                <a:latin typeface="Consolas" panose="020B0609020204030204" pitchFamily="49" charset="0"/>
              </a:rPr>
              <a:t>)d;</a:t>
            </a:r>
            <a:endParaRPr lang="en-US" sz="24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D1ADB3A-E827-1B2C-689B-0BD701013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734884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200" y="1341120"/>
            <a:ext cx="3008100" cy="804926"/>
          </a:xfrm>
        </p:spPr>
        <p:txBody>
          <a:bodyPr>
            <a:normAutofit/>
          </a:bodyPr>
          <a:lstStyle/>
          <a:p>
            <a:pPr algn="r"/>
            <a:r>
              <a:rPr lang="en-US" sz="28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46AADAC-4152-9BBC-2659-1C05D48F6C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27652"/>
              </p:ext>
            </p:extLst>
          </p:nvPr>
        </p:nvGraphicFramePr>
        <p:xfrm>
          <a:off x="5337892" y="1631970"/>
          <a:ext cx="5482508" cy="23304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88086">
                  <a:extLst>
                    <a:ext uri="{9D8B030D-6E8A-4147-A177-3AD203B41FA5}">
                      <a16:colId xmlns:a16="http://schemas.microsoft.com/office/drawing/2014/main" val="1213108947"/>
                    </a:ext>
                  </a:extLst>
                </a:gridCol>
                <a:gridCol w="3094422">
                  <a:extLst>
                    <a:ext uri="{9D8B030D-6E8A-4147-A177-3AD203B41FA5}">
                      <a16:colId xmlns:a16="http://schemas.microsoft.com/office/drawing/2014/main" val="4064833908"/>
                    </a:ext>
                  </a:extLst>
                </a:gridCol>
              </a:tblGrid>
              <a:tr h="5826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driver_id</a:t>
                      </a:r>
                      <a:endParaRPr lang="en-IN" sz="20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delivery_percent</a:t>
                      </a:r>
                      <a:endParaRPr lang="en-IN" sz="20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2997802"/>
                  </a:ext>
                </a:extLst>
              </a:tr>
              <a:tr h="5826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</a:rPr>
                        <a:t>1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>
                          <a:effectLst/>
                        </a:rPr>
                        <a:t>100.0000000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92365233"/>
                  </a:ext>
                </a:extLst>
              </a:tr>
              <a:tr h="5826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</a:rPr>
                        <a:t>2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</a:rPr>
                        <a:t>75.0000000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12349"/>
                  </a:ext>
                </a:extLst>
              </a:tr>
              <a:tr h="582608"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>
                          <a:effectLst/>
                        </a:rPr>
                        <a:t>3</a:t>
                      </a:r>
                      <a:endParaRPr lang="en-IN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u="none" strike="noStrike" dirty="0">
                          <a:effectLst/>
                        </a:rPr>
                        <a:t>50.0000000</a:t>
                      </a:r>
                      <a:endParaRPr lang="en-IN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16718365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8839D-ADCA-1FDE-C985-C7DDCD257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4251297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C649A2-5239-6AF6-C4F3-28D5E929C91E}"/>
              </a:ext>
            </a:extLst>
          </p:cNvPr>
          <p:cNvSpPr txBox="1">
            <a:spLocks/>
          </p:cNvSpPr>
          <p:nvPr/>
        </p:nvSpPr>
        <p:spPr>
          <a:xfrm>
            <a:off x="0" y="2947427"/>
            <a:ext cx="12192000" cy="783214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400" b="1" dirty="0">
                <a:solidFill>
                  <a:srgbClr val="F3E72F"/>
                </a:solidFill>
                <a:latin typeface="Arial Black" panose="020B0A04020102020204" pitchFamily="34" charset="0"/>
              </a:rPr>
              <a:t>INGREDIENTS OPTIMISATION </a:t>
            </a:r>
            <a:endParaRPr lang="en-US" sz="4400" b="1" dirty="0">
              <a:latin typeface="Arial Black" panose="020B0A04020102020204" pitchFamily="34" charset="0"/>
              <a:ea typeface="Calibri Light"/>
              <a:cs typeface="Calibri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23B3FC-E051-A124-59DD-F7DCE19832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A7EFAE-245B-6CD2-1B39-883BC0DD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1352663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748" y="310543"/>
            <a:ext cx="10131425" cy="473398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 b="1" cap="none" dirty="0">
                <a:solidFill>
                  <a:srgbClr val="F3E72F"/>
                </a:solidFill>
                <a:latin typeface="+mn-lt"/>
                <a:ea typeface="+mj-lt"/>
                <a:cs typeface="+mj-lt"/>
              </a:rPr>
              <a:t>How many rolls were delivered that had both extras ingredients and exclusions?</a:t>
            </a:r>
            <a:br>
              <a:rPr lang="en-US" sz="20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</a:br>
            <a:endParaRPr lang="en-US" sz="2400" b="1" dirty="0">
              <a:solidFill>
                <a:srgbClr val="F3E72F"/>
              </a:solidFill>
              <a:latin typeface="+mn-lt"/>
              <a:ea typeface="Calibri Light"/>
              <a:cs typeface="Calibri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96F844-AE82-89BE-67E1-C216FBA962B2}"/>
              </a:ext>
            </a:extLst>
          </p:cNvPr>
          <p:cNvSpPr txBox="1"/>
          <p:nvPr/>
        </p:nvSpPr>
        <p:spPr>
          <a:xfrm>
            <a:off x="748748" y="783941"/>
            <a:ext cx="10341112" cy="59093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Consolas" panose="020B0609020204030204" pitchFamily="49" charset="0"/>
              </a:rPr>
              <a:t>WITH</a:t>
            </a:r>
          </a:p>
          <a:p>
            <a:r>
              <a:rPr lang="en-US" b="1" dirty="0" err="1">
                <a:latin typeface="Consolas" panose="020B0609020204030204" pitchFamily="49" charset="0"/>
              </a:rPr>
              <a:t>temp_customer_orders</a:t>
            </a:r>
            <a:r>
              <a:rPr lang="en-US" b="1" dirty="0">
                <a:latin typeface="Consolas" panose="020B0609020204030204" pitchFamily="49" charset="0"/>
              </a:rPr>
              <a:t>(order_id,customer_id,roll_id,not_include_items,extra_items_included,order_date) AS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r>
              <a:rPr lang="en-US" b="1" dirty="0">
                <a:latin typeface="Consolas" panose="020B0609020204030204" pitchFamily="49" charset="0"/>
              </a:rPr>
              <a:t>( SELECT </a:t>
            </a:r>
            <a:r>
              <a:rPr lang="en-US" b="1" dirty="0" err="1">
                <a:latin typeface="Consolas" panose="020B0609020204030204" pitchFamily="49" charset="0"/>
              </a:rPr>
              <a:t>order_id</a:t>
            </a:r>
            <a:r>
              <a:rPr lang="en-US" b="1" dirty="0">
                <a:latin typeface="Consolas" panose="020B0609020204030204" pitchFamily="49" charset="0"/>
              </a:rPr>
              <a:t>, </a:t>
            </a:r>
            <a:r>
              <a:rPr lang="en-US" b="1" dirty="0" err="1">
                <a:latin typeface="Consolas" panose="020B0609020204030204" pitchFamily="49" charset="0"/>
              </a:rPr>
              <a:t>customer_id,roll_id</a:t>
            </a:r>
            <a:r>
              <a:rPr lang="en-US" b="1" dirty="0">
                <a:latin typeface="Consolas" panose="020B0609020204030204" pitchFamily="49" charset="0"/>
              </a:rPr>
              <a:t>, CASE WHEN </a:t>
            </a:r>
            <a:r>
              <a:rPr lang="en-US" b="1" dirty="0" err="1">
                <a:latin typeface="Consolas" panose="020B0609020204030204" pitchFamily="49" charset="0"/>
              </a:rPr>
              <a:t>not_include_items</a:t>
            </a:r>
            <a:r>
              <a:rPr lang="en-US" b="1" dirty="0">
                <a:latin typeface="Consolas" panose="020B0609020204030204" pitchFamily="49" charset="0"/>
              </a:rPr>
              <a:t> IS NULL OR </a:t>
            </a:r>
            <a:r>
              <a:rPr lang="en-US" b="1" dirty="0" err="1">
                <a:latin typeface="Consolas" panose="020B0609020204030204" pitchFamily="49" charset="0"/>
              </a:rPr>
              <a:t>not_include_items</a:t>
            </a:r>
            <a:r>
              <a:rPr lang="en-US" b="1" dirty="0">
                <a:latin typeface="Consolas" panose="020B0609020204030204" pitchFamily="49" charset="0"/>
              </a:rPr>
              <a:t> = ' ' THEN '0' ELSE </a:t>
            </a:r>
            <a:r>
              <a:rPr lang="en-US" b="1" dirty="0" err="1">
                <a:latin typeface="Consolas" panose="020B0609020204030204" pitchFamily="49" charset="0"/>
              </a:rPr>
              <a:t>not_include_items</a:t>
            </a:r>
            <a:r>
              <a:rPr lang="en-US" b="1" dirty="0">
                <a:latin typeface="Consolas" panose="020B0609020204030204" pitchFamily="49" charset="0"/>
              </a:rPr>
              <a:t> END AS </a:t>
            </a:r>
            <a:r>
              <a:rPr lang="en-US" b="1" dirty="0" err="1">
                <a:latin typeface="Consolas" panose="020B0609020204030204" pitchFamily="49" charset="0"/>
              </a:rPr>
              <a:t>New_not_include_items</a:t>
            </a:r>
            <a:r>
              <a:rPr lang="en-US" b="1" dirty="0">
                <a:latin typeface="Consolas" panose="020B0609020204030204" pitchFamily="49" charset="0"/>
              </a:rPr>
              <a:t>, CASE WHEN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 IS NULL OR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 = ' ' or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= '</a:t>
            </a:r>
            <a:r>
              <a:rPr lang="en-US" b="1" dirty="0" err="1">
                <a:latin typeface="Consolas" panose="020B0609020204030204" pitchFamily="49" charset="0"/>
              </a:rPr>
              <a:t>NaN</a:t>
            </a:r>
            <a:r>
              <a:rPr lang="en-US" b="1" dirty="0">
                <a:latin typeface="Consolas" panose="020B0609020204030204" pitchFamily="49" charset="0"/>
              </a:rPr>
              <a:t>' OR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 = 'Null' THEN '0' ELSE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 END AS </a:t>
            </a:r>
            <a:r>
              <a:rPr lang="en-US" b="1" dirty="0" err="1">
                <a:latin typeface="Consolas" panose="020B0609020204030204" pitchFamily="49" charset="0"/>
              </a:rPr>
              <a:t>New_extra_items_included</a:t>
            </a:r>
            <a:r>
              <a:rPr lang="en-US" b="1" dirty="0">
                <a:latin typeface="Consolas" panose="020B0609020204030204" pitchFamily="49" charset="0"/>
              </a:rPr>
              <a:t>, </a:t>
            </a:r>
            <a:r>
              <a:rPr lang="en-US" b="1" dirty="0" err="1">
                <a:latin typeface="Consolas" panose="020B0609020204030204" pitchFamily="49" charset="0"/>
              </a:rPr>
              <a:t>order_date</a:t>
            </a:r>
            <a:r>
              <a:rPr lang="en-US" b="1" dirty="0">
                <a:latin typeface="Consolas" panose="020B0609020204030204" pitchFamily="49" charset="0"/>
              </a:rPr>
              <a:t> </a:t>
            </a:r>
            <a:endParaRPr lang="en-US" b="1" dirty="0">
              <a:latin typeface="Consolas" panose="020B0609020204030204" pitchFamily="49" charset="0"/>
              <a:ea typeface="Calibri" panose="020F0502020204030204"/>
              <a:cs typeface="Calibri" panose="020F0502020204030204"/>
            </a:endParaRPr>
          </a:p>
          <a:p>
            <a:r>
              <a:rPr lang="en-US" b="1" dirty="0">
                <a:latin typeface="Consolas" panose="020B0609020204030204" pitchFamily="49" charset="0"/>
              </a:rPr>
              <a:t>FROM </a:t>
            </a:r>
            <a:r>
              <a:rPr lang="en-US" b="1" dirty="0" err="1">
                <a:latin typeface="Consolas" panose="020B0609020204030204" pitchFamily="49" charset="0"/>
              </a:rPr>
              <a:t>customer_orders</a:t>
            </a:r>
            <a:r>
              <a:rPr lang="en-US" b="1" dirty="0">
                <a:latin typeface="Consolas" panose="020B0609020204030204" pitchFamily="49" charset="0"/>
              </a:rPr>
              <a:t> ) , </a:t>
            </a:r>
            <a:r>
              <a:rPr lang="en-US" b="1" dirty="0" err="1">
                <a:latin typeface="Consolas" panose="020B0609020204030204" pitchFamily="49" charset="0"/>
              </a:rPr>
              <a:t>temp_driver_order</a:t>
            </a:r>
            <a:r>
              <a:rPr lang="en-US" b="1" dirty="0">
                <a:latin typeface="Consolas" panose="020B0609020204030204" pitchFamily="49" charset="0"/>
              </a:rPr>
              <a:t>(order_id,driver_id,pickup_time,distance,duration,New_cancellation) AS ( SELECT </a:t>
            </a:r>
            <a:r>
              <a:rPr lang="en-US" b="1" dirty="0" err="1">
                <a:latin typeface="Consolas" panose="020B0609020204030204" pitchFamily="49" charset="0"/>
              </a:rPr>
              <a:t>order_id,driver_id</a:t>
            </a:r>
            <a:r>
              <a:rPr lang="en-US" b="1" dirty="0">
                <a:latin typeface="Consolas" panose="020B0609020204030204" pitchFamily="49" charset="0"/>
              </a:rPr>
              <a:t>, CASE WHEN </a:t>
            </a:r>
            <a:r>
              <a:rPr lang="en-US" b="1" dirty="0" err="1">
                <a:latin typeface="Consolas" panose="020B0609020204030204" pitchFamily="49" charset="0"/>
              </a:rPr>
              <a:t>pickup_time</a:t>
            </a:r>
            <a:r>
              <a:rPr lang="en-US" b="1" dirty="0">
                <a:latin typeface="Consolas" panose="020B0609020204030204" pitchFamily="49" charset="0"/>
              </a:rPr>
              <a:t> IS NULL THEN 0 ELSE </a:t>
            </a:r>
            <a:r>
              <a:rPr lang="en-US" b="1" dirty="0" err="1">
                <a:latin typeface="Consolas" panose="020B0609020204030204" pitchFamily="49" charset="0"/>
              </a:rPr>
              <a:t>pickup_time</a:t>
            </a:r>
            <a:r>
              <a:rPr lang="en-US" b="1" dirty="0">
                <a:latin typeface="Consolas" panose="020B0609020204030204" pitchFamily="49" charset="0"/>
              </a:rPr>
              <a:t> END AS </a:t>
            </a:r>
            <a:r>
              <a:rPr lang="en-US" b="1" dirty="0" err="1">
                <a:latin typeface="Consolas" panose="020B0609020204030204" pitchFamily="49" charset="0"/>
              </a:rPr>
              <a:t>New_pickup_time</a:t>
            </a:r>
            <a:r>
              <a:rPr lang="en-US" b="1" dirty="0">
                <a:latin typeface="Consolas" panose="020B0609020204030204" pitchFamily="49" charset="0"/>
              </a:rPr>
              <a:t> , CASE WHEN distance IS NULL THEN '0' ELSE distance END AS </a:t>
            </a:r>
            <a:r>
              <a:rPr lang="en-US" b="1" dirty="0" err="1">
                <a:latin typeface="Consolas" panose="020B0609020204030204" pitchFamily="49" charset="0"/>
              </a:rPr>
              <a:t>New_distance</a:t>
            </a:r>
            <a:r>
              <a:rPr lang="en-US" b="1" dirty="0">
                <a:latin typeface="Consolas" panose="020B0609020204030204" pitchFamily="49" charset="0"/>
              </a:rPr>
              <a:t>, CASE WHEN duration IS NULL THEN '0' ELSE duration END AS </a:t>
            </a:r>
            <a:r>
              <a:rPr lang="en-US" b="1" dirty="0" err="1">
                <a:latin typeface="Consolas" panose="020B0609020204030204" pitchFamily="49" charset="0"/>
              </a:rPr>
              <a:t>New_duration</a:t>
            </a:r>
            <a:r>
              <a:rPr lang="en-US" b="1" dirty="0">
                <a:latin typeface="Consolas" panose="020B0609020204030204" pitchFamily="49" charset="0"/>
              </a:rPr>
              <a:t>, CASE WHEN cancellation IS NULL OR cancellation = ' ' OR cancellation = '</a:t>
            </a:r>
            <a:r>
              <a:rPr lang="en-US" b="1" dirty="0" err="1">
                <a:latin typeface="Consolas" panose="020B0609020204030204" pitchFamily="49" charset="0"/>
              </a:rPr>
              <a:t>NaN</a:t>
            </a:r>
            <a:r>
              <a:rPr lang="en-US" b="1" dirty="0">
                <a:latin typeface="Consolas" panose="020B0609020204030204" pitchFamily="49" charset="0"/>
              </a:rPr>
              <a:t>' THEN '0' ELSE '1' END AS </a:t>
            </a:r>
            <a:r>
              <a:rPr lang="en-US" b="1" dirty="0" err="1">
                <a:latin typeface="Consolas" panose="020B0609020204030204" pitchFamily="49" charset="0"/>
              </a:rPr>
              <a:t>New_cancellation</a:t>
            </a:r>
            <a:r>
              <a:rPr lang="en-US" b="1" dirty="0">
                <a:latin typeface="Consolas" panose="020B0609020204030204" pitchFamily="49" charset="0"/>
              </a:rPr>
              <a:t> FROM </a:t>
            </a:r>
            <a:r>
              <a:rPr lang="en-US" b="1" dirty="0" err="1">
                <a:latin typeface="Consolas" panose="020B0609020204030204" pitchFamily="49" charset="0"/>
              </a:rPr>
              <a:t>driver_order</a:t>
            </a:r>
            <a:r>
              <a:rPr lang="en-US" b="1" dirty="0">
                <a:latin typeface="Consolas" panose="020B0609020204030204" pitchFamily="49" charset="0"/>
              </a:rPr>
              <a:t> ) SELECT </a:t>
            </a:r>
            <a:r>
              <a:rPr lang="en-US" b="1" dirty="0" err="1">
                <a:latin typeface="Consolas" panose="020B0609020204030204" pitchFamily="49" charset="0"/>
              </a:rPr>
              <a:t>change_nochange,COUNT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</a:rPr>
              <a:t>Change_nochange</a:t>
            </a:r>
            <a:r>
              <a:rPr lang="en-US" b="1" dirty="0">
                <a:latin typeface="Consolas" panose="020B0609020204030204" pitchFamily="49" charset="0"/>
              </a:rPr>
              <a:t>)</a:t>
            </a:r>
            <a:r>
              <a:rPr lang="en-US" b="1" dirty="0" err="1">
                <a:latin typeface="Consolas" panose="020B0609020204030204" pitchFamily="49" charset="0"/>
              </a:rPr>
              <a:t>Both_Extra_Excl_items</a:t>
            </a:r>
            <a:r>
              <a:rPr lang="en-US" b="1" dirty="0">
                <a:latin typeface="Consolas" panose="020B0609020204030204" pitchFamily="49" charset="0"/>
              </a:rPr>
              <a:t> FROM (SELECT *, CASE WHEN </a:t>
            </a:r>
            <a:r>
              <a:rPr lang="en-US" b="1" dirty="0" err="1">
                <a:latin typeface="Consolas" panose="020B0609020204030204" pitchFamily="49" charset="0"/>
              </a:rPr>
              <a:t>not_include_items</a:t>
            </a:r>
            <a:r>
              <a:rPr lang="en-US" b="1" dirty="0">
                <a:latin typeface="Consolas" panose="020B0609020204030204" pitchFamily="49" charset="0"/>
              </a:rPr>
              <a:t>!='0' AND </a:t>
            </a:r>
            <a:r>
              <a:rPr lang="en-US" b="1" dirty="0" err="1">
                <a:latin typeface="Consolas" panose="020B0609020204030204" pitchFamily="49" charset="0"/>
              </a:rPr>
              <a:t>extra_items_included</a:t>
            </a:r>
            <a:r>
              <a:rPr lang="en-US" b="1" dirty="0">
                <a:latin typeface="Consolas" panose="020B0609020204030204" pitchFamily="49" charset="0"/>
              </a:rPr>
              <a:t>!='0' THEN 'Both </a:t>
            </a:r>
            <a:r>
              <a:rPr lang="en-US" b="1" dirty="0" err="1">
                <a:latin typeface="Consolas" panose="020B0609020204030204" pitchFamily="49" charset="0"/>
              </a:rPr>
              <a:t>inc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</a:rPr>
              <a:t>Exc</a:t>
            </a:r>
            <a:r>
              <a:rPr lang="en-US" b="1" dirty="0">
                <a:latin typeface="Consolas" panose="020B0609020204030204" pitchFamily="49" charset="0"/>
              </a:rPr>
              <a:t>' ELSE 'Either 1 </a:t>
            </a:r>
            <a:r>
              <a:rPr lang="en-US" b="1" dirty="0" err="1">
                <a:latin typeface="Consolas" panose="020B0609020204030204" pitchFamily="49" charset="0"/>
              </a:rPr>
              <a:t>inc</a:t>
            </a:r>
            <a:r>
              <a:rPr lang="en-US" b="1" dirty="0">
                <a:latin typeface="Consolas" panose="020B0609020204030204" pitchFamily="49" charset="0"/>
              </a:rPr>
              <a:t> or </a:t>
            </a:r>
            <a:r>
              <a:rPr lang="en-US" b="1" dirty="0" err="1">
                <a:latin typeface="Consolas" panose="020B0609020204030204" pitchFamily="49" charset="0"/>
              </a:rPr>
              <a:t>exc</a:t>
            </a:r>
            <a:r>
              <a:rPr lang="en-US" b="1" dirty="0">
                <a:latin typeface="Consolas" panose="020B0609020204030204" pitchFamily="49" charset="0"/>
              </a:rPr>
              <a:t>' END AS </a:t>
            </a:r>
            <a:r>
              <a:rPr lang="en-US" b="1" dirty="0" err="1">
                <a:latin typeface="Consolas" panose="020B0609020204030204" pitchFamily="49" charset="0"/>
              </a:rPr>
              <a:t>change_nochange</a:t>
            </a:r>
            <a:r>
              <a:rPr lang="en-US" b="1" dirty="0">
                <a:latin typeface="Consolas" panose="020B0609020204030204" pitchFamily="49" charset="0"/>
              </a:rPr>
              <a:t> FROM </a:t>
            </a:r>
            <a:r>
              <a:rPr lang="en-US" b="1" dirty="0" err="1">
                <a:latin typeface="Consolas" panose="020B0609020204030204" pitchFamily="49" charset="0"/>
              </a:rPr>
              <a:t>temp_customer_orders</a:t>
            </a:r>
            <a:r>
              <a:rPr lang="en-US" b="1" dirty="0">
                <a:latin typeface="Consolas" panose="020B0609020204030204" pitchFamily="49" charset="0"/>
              </a:rPr>
              <a:t> WHERE </a:t>
            </a:r>
            <a:r>
              <a:rPr lang="en-US" b="1" dirty="0" err="1">
                <a:latin typeface="Consolas" panose="020B0609020204030204" pitchFamily="49" charset="0"/>
              </a:rPr>
              <a:t>order_id</a:t>
            </a:r>
            <a:r>
              <a:rPr lang="en-US" b="1" dirty="0">
                <a:latin typeface="Consolas" panose="020B0609020204030204" pitchFamily="49" charset="0"/>
              </a:rPr>
              <a:t> IN ( select </a:t>
            </a:r>
            <a:r>
              <a:rPr lang="en-US" b="1" dirty="0" err="1">
                <a:latin typeface="Consolas" panose="020B0609020204030204" pitchFamily="49" charset="0"/>
              </a:rPr>
              <a:t>order_id</a:t>
            </a:r>
            <a:r>
              <a:rPr lang="en-US" b="1" dirty="0">
                <a:latin typeface="Consolas" panose="020B0609020204030204" pitchFamily="49" charset="0"/>
              </a:rPr>
              <a:t> FROM </a:t>
            </a:r>
            <a:r>
              <a:rPr lang="en-US" b="1" dirty="0" err="1">
                <a:latin typeface="Consolas" panose="020B0609020204030204" pitchFamily="49" charset="0"/>
              </a:rPr>
              <a:t>temp_driver_order</a:t>
            </a:r>
            <a:r>
              <a:rPr lang="en-US" b="1" dirty="0">
                <a:latin typeface="Consolas" panose="020B0609020204030204" pitchFamily="49" charset="0"/>
              </a:rPr>
              <a:t> where </a:t>
            </a:r>
            <a:r>
              <a:rPr lang="en-US" b="1" dirty="0" err="1">
                <a:latin typeface="Consolas" panose="020B0609020204030204" pitchFamily="49" charset="0"/>
              </a:rPr>
              <a:t>New_cancellation</a:t>
            </a:r>
            <a:r>
              <a:rPr lang="en-US" b="1" dirty="0">
                <a:latin typeface="Consolas" panose="020B0609020204030204" pitchFamily="49" charset="0"/>
              </a:rPr>
              <a:t>=0))a GROUP BY </a:t>
            </a:r>
            <a:r>
              <a:rPr lang="en-US" b="1" dirty="0" err="1">
                <a:latin typeface="Consolas" panose="020B0609020204030204" pitchFamily="49" charset="0"/>
              </a:rPr>
              <a:t>change_nochange</a:t>
            </a:r>
            <a:endParaRPr lang="en-US" b="1" dirty="0">
              <a:latin typeface="Consolas" panose="020B0609020204030204" pitchFamily="49" charset="0"/>
              <a:ea typeface="Calibri"/>
              <a:cs typeface="Calibri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F892BF8-1B66-930A-511D-5FB05678D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05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4217839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EE2A8-BB3C-1C4A-335B-C3E42960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760" y="1884680"/>
            <a:ext cx="1508759" cy="804702"/>
          </a:xfrm>
        </p:spPr>
        <p:txBody>
          <a:bodyPr>
            <a:normAutofit/>
          </a:bodyPr>
          <a:lstStyle/>
          <a:p>
            <a:r>
              <a:rPr lang="en-US" sz="3200" b="1" cap="none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Output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C8CD57-D318-F2E6-C13E-968DBD1BA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4672"/>
              </p:ext>
            </p:extLst>
          </p:nvPr>
        </p:nvGraphicFramePr>
        <p:xfrm>
          <a:off x="3403600" y="2164080"/>
          <a:ext cx="7335520" cy="23873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7143">
                  <a:extLst>
                    <a:ext uri="{9D8B030D-6E8A-4147-A177-3AD203B41FA5}">
                      <a16:colId xmlns:a16="http://schemas.microsoft.com/office/drawing/2014/main" val="3794873217"/>
                    </a:ext>
                  </a:extLst>
                </a:gridCol>
                <a:gridCol w="4048377">
                  <a:extLst>
                    <a:ext uri="{9D8B030D-6E8A-4147-A177-3AD203B41FA5}">
                      <a16:colId xmlns:a16="http://schemas.microsoft.com/office/drawing/2014/main" val="2595981731"/>
                    </a:ext>
                  </a:extLst>
                </a:gridCol>
              </a:tblGrid>
              <a:tr h="7957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/>
                        </a:rPr>
                        <a:t>change_nochange</a:t>
                      </a:r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err="1">
                          <a:solidFill>
                            <a:schemeClr val="tx1"/>
                          </a:solidFill>
                          <a:effectLst/>
                          <a:latin typeface="Calibri"/>
                        </a:rPr>
                        <a:t>Both_Extra_Excl_items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056692"/>
                  </a:ext>
                </a:extLst>
              </a:tr>
              <a:tr h="7957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Both </a:t>
                      </a:r>
                      <a:r>
                        <a:rPr lang="en-US" sz="1800" b="1" i="0" u="none" strike="noStrike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inc</a:t>
                      </a:r>
                      <a:r>
                        <a:rPr lang="en-US" sz="18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1800" b="1" i="0" u="none" strike="noStrike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Exc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215529"/>
                  </a:ext>
                </a:extLst>
              </a:tr>
              <a:tr h="79578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Either 1 </a:t>
                      </a:r>
                      <a:r>
                        <a:rPr lang="en-US" sz="1800" b="1" i="0" u="none" strike="noStrike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inc</a:t>
                      </a:r>
                      <a:r>
                        <a:rPr lang="en-US" sz="1800" b="1" i="0" u="none" strike="noStrike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 or </a:t>
                      </a:r>
                      <a:r>
                        <a:rPr lang="en-US" sz="1800" b="1" i="0" u="none" strike="noStrike" err="1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exc</a:t>
                      </a:r>
                      <a:endParaRPr lang="en-US" sz="1800" b="1" i="0" u="none" strike="noStrike">
                        <a:solidFill>
                          <a:schemeClr val="bg1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47456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CEF988-3351-2CD6-8D7F-49EAE350C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468616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471" y="192539"/>
            <a:ext cx="11910969" cy="214690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endParaRPr lang="en-US" sz="2400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endParaRPr lang="en-US" sz="1800" b="1" dirty="0">
              <a:solidFill>
                <a:srgbClr val="F3E72F"/>
              </a:solidFill>
              <a:ea typeface="+mn-lt"/>
              <a:cs typeface="+mn-lt"/>
            </a:endParaRPr>
          </a:p>
          <a:p>
            <a:endParaRPr lang="en-US" sz="1800" b="1" dirty="0">
              <a:solidFill>
                <a:srgbClr val="F3E72F"/>
              </a:solidFill>
              <a:ea typeface="+mn-lt"/>
              <a:cs typeface="+mn-lt"/>
            </a:endParaRPr>
          </a:p>
          <a:p>
            <a:r>
              <a:rPr lang="en-US" sz="1800" b="1" dirty="0">
                <a:solidFill>
                  <a:srgbClr val="F3E72F"/>
                </a:solidFill>
                <a:ea typeface="+mn-lt"/>
                <a:cs typeface="+mn-lt"/>
              </a:rPr>
              <a:t>For each customer </a:t>
            </a:r>
            <a:r>
              <a:rPr lang="en-US" sz="1800" b="1" cap="none" dirty="0">
                <a:solidFill>
                  <a:srgbClr val="F3E72F"/>
                </a:solidFill>
                <a:ea typeface="+mn-lt"/>
                <a:cs typeface="+mn-lt"/>
              </a:rPr>
              <a:t>How many </a:t>
            </a:r>
            <a:r>
              <a:rPr lang="en-US" sz="1800" b="1" dirty="0">
                <a:solidFill>
                  <a:srgbClr val="F3E72F"/>
                </a:solidFill>
                <a:ea typeface="+mn-lt"/>
                <a:cs typeface="+mn-lt"/>
              </a:rPr>
              <a:t>delivered rolls had at least 1 change </a:t>
            </a:r>
            <a:r>
              <a:rPr lang="en-US" sz="1800" b="1" cap="none" dirty="0">
                <a:solidFill>
                  <a:srgbClr val="F3E72F"/>
                </a:solidFill>
                <a:ea typeface="+mn-lt"/>
                <a:cs typeface="+mn-lt"/>
              </a:rPr>
              <a:t>and </a:t>
            </a:r>
            <a:r>
              <a:rPr lang="en-US" sz="1800" b="1" dirty="0">
                <a:solidFill>
                  <a:srgbClr val="F3E72F"/>
                </a:solidFill>
                <a:ea typeface="+mn-lt"/>
                <a:cs typeface="+mn-lt"/>
              </a:rPr>
              <a:t>How many had no change in Ingredients</a:t>
            </a:r>
            <a:r>
              <a:rPr lang="en-US" sz="1800" b="1" cap="none" dirty="0">
                <a:solidFill>
                  <a:srgbClr val="F3E72F"/>
                </a:solidFill>
                <a:ea typeface="+mn-lt"/>
                <a:cs typeface="+mn-lt"/>
              </a:rPr>
              <a:t>?</a:t>
            </a:r>
            <a:endParaRPr lang="en-US" sz="1800" b="1" dirty="0">
              <a:solidFill>
                <a:srgbClr val="F3E72F"/>
              </a:solidFill>
              <a:ea typeface="+mn-lt"/>
              <a:cs typeface="+mn-lt"/>
            </a:endParaRPr>
          </a:p>
          <a:p>
            <a:endParaRPr lang="en-US" sz="2400" b="1" dirty="0">
              <a:solidFill>
                <a:srgbClr val="F3E72F"/>
              </a:solidFill>
              <a:ea typeface="+mn-lt"/>
              <a:cs typeface="+mn-lt"/>
            </a:endParaRPr>
          </a:p>
          <a:p>
            <a:endParaRPr lang="en-US" sz="2400" b="1" cap="none" dirty="0">
              <a:solidFill>
                <a:srgbClr val="F3E72F"/>
              </a:solidFill>
              <a:ea typeface="+mn-lt"/>
              <a:cs typeface="+mn-lt"/>
            </a:endParaRPr>
          </a:p>
          <a:p>
            <a:endParaRPr lang="en-US" sz="2400" b="1" cap="none" dirty="0">
              <a:solidFill>
                <a:srgbClr val="F3E72F"/>
              </a:solidFill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189" y="518160"/>
            <a:ext cx="11910969" cy="6532879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700" b="1" dirty="0">
                <a:solidFill>
                  <a:srgbClr val="BCBBE1"/>
                </a:solidFill>
                <a:ea typeface="+mn-lt"/>
                <a:cs typeface="+mn-lt"/>
              </a:rPr>
              <a:t> </a:t>
            </a:r>
            <a:r>
              <a:rPr lang="en-US" sz="1200" b="1" dirty="0">
                <a:ea typeface="+mn-lt"/>
                <a:cs typeface="+mn-lt"/>
              </a:rPr>
              <a:t> 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WITH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temp_customer_orders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(order_id,customer_id,roll_id,not_include_items,extra_items_included,order_date) AS</a:t>
            </a:r>
            <a:endParaRPr lang="en-US" sz="14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(SELECT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customer_id,roll_id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CASE WHEN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not_include_items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IS NULL OR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not_include_items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= ' ' THEN '0' ELSE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not_include_items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New_not_include_items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CASE WHEN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IS NULL OR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= ' ' OR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= '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NaN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' OR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= 'Null' THEN '0' else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order_date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FROM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customer_orders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)</a:t>
            </a:r>
          </a:p>
          <a:p>
            <a:pPr>
              <a:buNone/>
            </a:pP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temp_driver_order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(order_id,driver_id,pickup_time,distance,duration,New_cancellation) AS</a:t>
            </a:r>
            <a:endParaRPr lang="en-US" sz="14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(  SELECT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order_id,driver_id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 CASE WHEN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pickup_time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IS NULL THEN 0 ELSE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pickup_time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New_pickup_time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 CASE WHEN distance IS NULL THEN '0' ELSE distance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New_distance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 CASE WHEN duration IS NULL THEN '0' ELSE duration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New_duration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 CASE WHEN cancellation IS NULL OR cancellation = ' ' OR cancellation = '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NaN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' THEN '0' ELSE '1'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New_cancellation</a:t>
            </a:r>
            <a:endParaRPr lang="en-US" sz="1400" b="1" dirty="0"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 FROM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driver_order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)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SELECT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a.customer_id,a.change_nochange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, COUNT(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a.order_id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)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Atleast_one_change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FROM 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(SELECT *, CASE WHEN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not_include_items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='0' AND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extra_items_included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='0' THEN 'No change' ELSE 'change' END AS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change_nochange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    </a:t>
            </a:r>
            <a:endParaRPr lang="en-US" sz="14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FROM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temp_customer_orders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WHERE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IN (</a:t>
            </a:r>
            <a:endParaRPr lang="en-US" sz="14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SELECT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order_id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FROM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temp_driver_order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 WHERE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New_cancellation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=0))a</a:t>
            </a:r>
          </a:p>
          <a:p>
            <a:pPr>
              <a:buNone/>
            </a:pP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group by </a:t>
            </a:r>
            <a:r>
              <a:rPr lang="en-US" sz="1400" b="1" dirty="0" err="1">
                <a:latin typeface="Consolas" panose="020B0609020204030204" pitchFamily="49" charset="0"/>
                <a:ea typeface="+mn-lt"/>
                <a:cs typeface="+mn-lt"/>
              </a:rPr>
              <a:t>customer_id,change_nochange</a:t>
            </a:r>
            <a:r>
              <a:rPr lang="en-US" sz="1400" b="1" dirty="0">
                <a:latin typeface="Consolas" panose="020B0609020204030204" pitchFamily="49" charset="0"/>
                <a:ea typeface="+mn-lt"/>
                <a:cs typeface="+mn-lt"/>
              </a:rPr>
              <a:t>;</a:t>
            </a:r>
            <a:endParaRPr lang="en-US" sz="1400" dirty="0">
              <a:latin typeface="Consolas" panose="020B0609020204030204" pitchFamily="49" charset="0"/>
              <a:ea typeface="+mn-lt"/>
              <a:cs typeface="+mn-lt"/>
            </a:endParaRPr>
          </a:p>
          <a:p>
            <a:pPr>
              <a:buNone/>
            </a:pPr>
            <a:endParaRPr lang="en-US" sz="700" b="1" dirty="0">
              <a:solidFill>
                <a:srgbClr val="BCBBE1"/>
              </a:solidFill>
              <a:latin typeface="Consolas" panose="020B0609020204030204" pitchFamily="49" charset="0"/>
              <a:ea typeface="Calibri"/>
              <a:cs typeface="Calibri"/>
            </a:endParaRPr>
          </a:p>
          <a:p>
            <a:pPr>
              <a:buNone/>
            </a:pPr>
            <a:endParaRPr lang="en-US" sz="600" b="1" dirty="0">
              <a:ea typeface="Calibri" panose="020F0502020204030204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96034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4514-13D8-EFE5-259D-DCD24952C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111" y="1361319"/>
            <a:ext cx="1442849" cy="783214"/>
          </a:xfrm>
          <a:noFill/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200" b="1" cap="none" dirty="0">
                <a:solidFill>
                  <a:srgbClr val="F3E72F"/>
                </a:solidFill>
                <a:latin typeface="+mn-lt"/>
              </a:rPr>
              <a:t>Output</a:t>
            </a:r>
            <a:r>
              <a:rPr lang="en-US" sz="3200" b="1" cap="none" dirty="0"/>
              <a:t> </a:t>
            </a:r>
            <a:endParaRPr lang="en-US" sz="3200" cap="none" dirty="0">
              <a:ea typeface="Calibri Light" panose="020F0302020204030204"/>
              <a:cs typeface="Calibri Light" panose="020F0302020204030204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6254132-7A5C-7CC0-EE84-908CA9F7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6889893"/>
              </p:ext>
            </p:extLst>
          </p:nvPr>
        </p:nvGraphicFramePr>
        <p:xfrm>
          <a:off x="3312160" y="1635760"/>
          <a:ext cx="7467729" cy="3850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7155">
                  <a:extLst>
                    <a:ext uri="{9D8B030D-6E8A-4147-A177-3AD203B41FA5}">
                      <a16:colId xmlns:a16="http://schemas.microsoft.com/office/drawing/2014/main" val="382811208"/>
                    </a:ext>
                  </a:extLst>
                </a:gridCol>
                <a:gridCol w="2649839">
                  <a:extLst>
                    <a:ext uri="{9D8B030D-6E8A-4147-A177-3AD203B41FA5}">
                      <a16:colId xmlns:a16="http://schemas.microsoft.com/office/drawing/2014/main" val="3660469654"/>
                    </a:ext>
                  </a:extLst>
                </a:gridCol>
                <a:gridCol w="2890735">
                  <a:extLst>
                    <a:ext uri="{9D8B030D-6E8A-4147-A177-3AD203B41FA5}">
                      <a16:colId xmlns:a16="http://schemas.microsoft.com/office/drawing/2014/main" val="2114766211"/>
                    </a:ext>
                  </a:extLst>
                </a:gridCol>
              </a:tblGrid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customer_id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change_nochange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Atleast_one_change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390628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093806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757730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1990734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439193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1603409"/>
                  </a:ext>
                </a:extLst>
              </a:tr>
              <a:tr h="55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 change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266188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E05EE3-2043-338F-0D31-EB6DE05C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8348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5AE84-B672-8527-C82D-60EF6E14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672" y="944880"/>
            <a:ext cx="3535168" cy="1300479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r"/>
            <a:r>
              <a:rPr lang="en-US" b="1" dirty="0">
                <a:solidFill>
                  <a:srgbClr val="F3E72F"/>
                </a:solidFill>
                <a:latin typeface="Calibri"/>
                <a:cs typeface="Calibri"/>
              </a:rPr>
              <a:t>CUSTOMER ORDERS TABLE</a:t>
            </a:r>
            <a:endParaRPr lang="en-US" b="1" dirty="0">
              <a:solidFill>
                <a:srgbClr val="F3E72F"/>
              </a:solidFill>
              <a:latin typeface="Calibri"/>
              <a:ea typeface="Calibri"/>
              <a:cs typeface="Calibri"/>
            </a:endParaRPr>
          </a:p>
          <a:p>
            <a:pPr algn="r"/>
            <a:endParaRPr lang="en-US" sz="4000" b="1" dirty="0">
              <a:solidFill>
                <a:srgbClr val="F3E72F"/>
              </a:solidFill>
              <a:cs typeface="Calibri Light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BAB103B-C9BD-24A1-7241-CA69C62C8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663423"/>
              </p:ext>
            </p:extLst>
          </p:nvPr>
        </p:nvGraphicFramePr>
        <p:xfrm>
          <a:off x="4165601" y="1126434"/>
          <a:ext cx="7335521" cy="47163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6768">
                  <a:extLst>
                    <a:ext uri="{9D8B030D-6E8A-4147-A177-3AD203B41FA5}">
                      <a16:colId xmlns:a16="http://schemas.microsoft.com/office/drawing/2014/main" val="387345756"/>
                    </a:ext>
                  </a:extLst>
                </a:gridCol>
                <a:gridCol w="1078754">
                  <a:extLst>
                    <a:ext uri="{9D8B030D-6E8A-4147-A177-3AD203B41FA5}">
                      <a16:colId xmlns:a16="http://schemas.microsoft.com/office/drawing/2014/main" val="3957952232"/>
                    </a:ext>
                  </a:extLst>
                </a:gridCol>
                <a:gridCol w="739715">
                  <a:extLst>
                    <a:ext uri="{9D8B030D-6E8A-4147-A177-3AD203B41FA5}">
                      <a16:colId xmlns:a16="http://schemas.microsoft.com/office/drawing/2014/main" val="1985163946"/>
                    </a:ext>
                  </a:extLst>
                </a:gridCol>
                <a:gridCol w="1494845">
                  <a:extLst>
                    <a:ext uri="{9D8B030D-6E8A-4147-A177-3AD203B41FA5}">
                      <a16:colId xmlns:a16="http://schemas.microsoft.com/office/drawing/2014/main" val="3649148001"/>
                    </a:ext>
                  </a:extLst>
                </a:gridCol>
                <a:gridCol w="1695185">
                  <a:extLst>
                    <a:ext uri="{9D8B030D-6E8A-4147-A177-3AD203B41FA5}">
                      <a16:colId xmlns:a16="http://schemas.microsoft.com/office/drawing/2014/main" val="183055313"/>
                    </a:ext>
                  </a:extLst>
                </a:gridCol>
                <a:gridCol w="1510254">
                  <a:extLst>
                    <a:ext uri="{9D8B030D-6E8A-4147-A177-3AD203B41FA5}">
                      <a16:colId xmlns:a16="http://schemas.microsoft.com/office/drawing/2014/main" val="4188631601"/>
                    </a:ext>
                  </a:extLst>
                </a:gridCol>
              </a:tblGrid>
              <a:tr h="44487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order_id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customer_id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roll_id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not_include_items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extra_items_included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order_date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048149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01-01-2021 18:05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637831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01-01-2021 19:00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1751281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02-01-2021 23:51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603344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02-01-2021 23:51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733198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04-01-2021 13:23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5609116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04-01-2021 13:23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8396888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04-01-2021 13:23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9529757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08-01-2021 21:00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8897370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08-01-2021 21:03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498759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08-01-2021 21:20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5569012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09-01-2021 23:54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381211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10-01-2021 11:22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1561096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11-01-2021 18:34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9574665"/>
                  </a:ext>
                </a:extLst>
              </a:tr>
              <a:tr h="3013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11-01-2021 18:34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2999144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D2400E-160C-6A43-7845-6D780A082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02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122784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55EB3-698B-FB86-2026-EFE015875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1" y="1615440"/>
            <a:ext cx="10131425" cy="1456267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b="1" dirty="0"/>
              <a:t>Thanks for watching, </a:t>
            </a:r>
            <a:br>
              <a:rPr lang="en-IN" sz="4400" b="1" dirty="0"/>
            </a:br>
            <a:r>
              <a:rPr lang="en-IN" sz="4400" b="1" dirty="0"/>
              <a:t>PLEASE PROVIDE YOUR VALUABLE FEEDBACK OR SUGGESTION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ADB296-C2DB-A658-69C1-5A4F29734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72357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5AE84-B672-8527-C82D-60EF6E14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400" y="1459505"/>
            <a:ext cx="2400751" cy="1344655"/>
          </a:xfrm>
        </p:spPr>
        <p:txBody>
          <a:bodyPr>
            <a:normAutofit fontScale="90000"/>
          </a:bodyPr>
          <a:lstStyle/>
          <a:p>
            <a:pPr algn="r"/>
            <a:r>
              <a:rPr lang="en-US" b="1" dirty="0">
                <a:solidFill>
                  <a:srgbClr val="F3E72F"/>
                </a:solidFill>
                <a:latin typeface="Calibri"/>
                <a:ea typeface="Calibri"/>
                <a:cs typeface="Calibri"/>
              </a:rPr>
              <a:t>DELIVERY DETAILS TABLE</a:t>
            </a:r>
            <a:endParaRPr lang="en-US" dirty="0">
              <a:solidFill>
                <a:srgbClr val="F3E72F"/>
              </a:solidFill>
              <a:latin typeface="Calibri"/>
              <a:ea typeface="Calibri"/>
              <a:cs typeface="Calibri"/>
            </a:endParaRPr>
          </a:p>
          <a:p>
            <a:pPr algn="r"/>
            <a:endParaRPr lang="en-US" dirty="0">
              <a:solidFill>
                <a:srgbClr val="F3E72F"/>
              </a:solidFill>
              <a:ea typeface="Calibri Light"/>
              <a:cs typeface="Calibri Light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45FEA03-6FCF-FB4C-C3F0-A13E5E1DA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345357"/>
              </p:ext>
            </p:extLst>
          </p:nvPr>
        </p:nvGraphicFramePr>
        <p:xfrm>
          <a:off x="4175761" y="1269999"/>
          <a:ext cx="6593839" cy="4633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0712">
                  <a:extLst>
                    <a:ext uri="{9D8B030D-6E8A-4147-A177-3AD203B41FA5}">
                      <a16:colId xmlns:a16="http://schemas.microsoft.com/office/drawing/2014/main" val="1642988116"/>
                    </a:ext>
                  </a:extLst>
                </a:gridCol>
                <a:gridCol w="921295">
                  <a:extLst>
                    <a:ext uri="{9D8B030D-6E8A-4147-A177-3AD203B41FA5}">
                      <a16:colId xmlns:a16="http://schemas.microsoft.com/office/drawing/2014/main" val="3480387894"/>
                    </a:ext>
                  </a:extLst>
                </a:gridCol>
                <a:gridCol w="947617">
                  <a:extLst>
                    <a:ext uri="{9D8B030D-6E8A-4147-A177-3AD203B41FA5}">
                      <a16:colId xmlns:a16="http://schemas.microsoft.com/office/drawing/2014/main" val="1168177167"/>
                    </a:ext>
                  </a:extLst>
                </a:gridCol>
                <a:gridCol w="1276652">
                  <a:extLst>
                    <a:ext uri="{9D8B030D-6E8A-4147-A177-3AD203B41FA5}">
                      <a16:colId xmlns:a16="http://schemas.microsoft.com/office/drawing/2014/main" val="3588925044"/>
                    </a:ext>
                  </a:extLst>
                </a:gridCol>
                <a:gridCol w="1447750">
                  <a:extLst>
                    <a:ext uri="{9D8B030D-6E8A-4147-A177-3AD203B41FA5}">
                      <a16:colId xmlns:a16="http://schemas.microsoft.com/office/drawing/2014/main" val="3582019950"/>
                    </a:ext>
                  </a:extLst>
                </a:gridCol>
                <a:gridCol w="1289813">
                  <a:extLst>
                    <a:ext uri="{9D8B030D-6E8A-4147-A177-3AD203B41FA5}">
                      <a16:colId xmlns:a16="http://schemas.microsoft.com/office/drawing/2014/main" val="3012998820"/>
                    </a:ext>
                  </a:extLst>
                </a:gridCol>
              </a:tblGrid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order_id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driver_id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pickup_time</a:t>
                      </a:r>
                      <a:endParaRPr lang="en-US" sz="1600" b="1" i="0" u="none" strike="noStrike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distance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duration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cancellation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43513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15:34.0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32 minutes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068946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10:54.0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27 minutes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271629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12:37.0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13.4km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 mins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3866204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53:03.0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660489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10:57.0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NaN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6596298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Cancellation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849600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30:45.0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25mins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474810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15:02.0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23.4 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 minute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076990"/>
                  </a:ext>
                </a:extLst>
              </a:tr>
              <a:tr h="7281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Customer Cancellation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0611403"/>
                  </a:ext>
                </a:extLst>
              </a:tr>
              <a:tr h="37864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50:20.0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10km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10minutes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882588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95177E-5DDB-3D07-CDB3-764945E10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785414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5AE84-B672-8527-C82D-60EF6E14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" y="1305339"/>
            <a:ext cx="3577203" cy="1456267"/>
          </a:xfrm>
        </p:spPr>
        <p:txBody>
          <a:bodyPr/>
          <a:lstStyle/>
          <a:p>
            <a:pPr algn="r"/>
            <a:r>
              <a:rPr lang="en-US" b="1" dirty="0">
                <a:solidFill>
                  <a:srgbClr val="F3E72F"/>
                </a:solidFill>
                <a:latin typeface="Calibri"/>
                <a:ea typeface="Calibri"/>
                <a:cs typeface="Calibri"/>
              </a:rPr>
              <a:t>Ingredients Table</a:t>
            </a:r>
            <a:endParaRPr lang="en-US" dirty="0">
              <a:solidFill>
                <a:srgbClr val="F3E72F"/>
              </a:solidFill>
              <a:latin typeface="Calibri"/>
              <a:ea typeface="Calibri"/>
              <a:cs typeface="Calibri"/>
            </a:endParaRPr>
          </a:p>
          <a:p>
            <a:endParaRPr lang="en-US" dirty="0">
              <a:solidFill>
                <a:srgbClr val="F3E72F"/>
              </a:solidFill>
              <a:ea typeface="Calibri Light"/>
              <a:cs typeface="Calibri Light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47C53F2-5E1E-6119-FD51-61B8AEB771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357273"/>
              </p:ext>
            </p:extLst>
          </p:nvPr>
        </p:nvGraphicFramePr>
        <p:xfrm>
          <a:off x="4216400" y="1303130"/>
          <a:ext cx="7315200" cy="43779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6306">
                  <a:extLst>
                    <a:ext uri="{9D8B030D-6E8A-4147-A177-3AD203B41FA5}">
                      <a16:colId xmlns:a16="http://schemas.microsoft.com/office/drawing/2014/main" val="3742063644"/>
                    </a:ext>
                  </a:extLst>
                </a:gridCol>
                <a:gridCol w="4008894">
                  <a:extLst>
                    <a:ext uri="{9D8B030D-6E8A-4147-A177-3AD203B41FA5}">
                      <a16:colId xmlns:a16="http://schemas.microsoft.com/office/drawing/2014/main" val="1915274719"/>
                    </a:ext>
                  </a:extLst>
                </a:gridCol>
              </a:tblGrid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ingredients_id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ingredients_name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5950626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BBQ Chicken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246834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Chilli</a:t>
                      </a: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Sauce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814680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Chicken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729992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Cheese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761997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Kebab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894012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Mushrooms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747264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Onions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6692429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Egg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2402977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Peppers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3435613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schezwan</a:t>
                      </a:r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sauce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563359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Tomatoes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868548"/>
                  </a:ext>
                </a:extLst>
              </a:tr>
              <a:tr h="3367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Tomato Sauce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9789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0F8AF3-BBB6-0793-85B8-4A716C39A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715425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5AE84-B672-8527-C82D-60EF6E141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497" y="438927"/>
            <a:ext cx="3394544" cy="798679"/>
          </a:xfrm>
        </p:spPr>
        <p:txBody>
          <a:bodyPr/>
          <a:lstStyle/>
          <a:p>
            <a:pPr algn="r"/>
            <a:r>
              <a:rPr lang="en-US" b="1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DRIVER TABLE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3D557B-5F7E-C6C6-D6FA-03D151430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/>
              <a:t>Presented by: Shruti Bajaj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3B1BF12-C0CE-768C-060F-FBA2471518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2888415"/>
              </p:ext>
            </p:extLst>
          </p:nvPr>
        </p:nvGraphicFramePr>
        <p:xfrm>
          <a:off x="4175760" y="597452"/>
          <a:ext cx="7382456" cy="1924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36704">
                  <a:extLst>
                    <a:ext uri="{9D8B030D-6E8A-4147-A177-3AD203B41FA5}">
                      <a16:colId xmlns:a16="http://schemas.microsoft.com/office/drawing/2014/main" val="3031708507"/>
                    </a:ext>
                  </a:extLst>
                </a:gridCol>
                <a:gridCol w="4045752">
                  <a:extLst>
                    <a:ext uri="{9D8B030D-6E8A-4147-A177-3AD203B41FA5}">
                      <a16:colId xmlns:a16="http://schemas.microsoft.com/office/drawing/2014/main" val="2321315832"/>
                    </a:ext>
                  </a:extLst>
                </a:gridCol>
              </a:tblGrid>
              <a:tr h="3848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driver_id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reg_date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704111"/>
                  </a:ext>
                </a:extLst>
              </a:tr>
              <a:tr h="3848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01-01-2021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6947752"/>
                  </a:ext>
                </a:extLst>
              </a:tr>
              <a:tr h="3848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03-01-2021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5980306"/>
                  </a:ext>
                </a:extLst>
              </a:tr>
              <a:tr h="3848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08-01-2021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926670"/>
                  </a:ext>
                </a:extLst>
              </a:tr>
              <a:tr h="38489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15-01-2021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94630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65C06D93-337C-00AA-9681-A62F2373F163}"/>
              </a:ext>
            </a:extLst>
          </p:cNvPr>
          <p:cNvSpPr txBox="1">
            <a:spLocks/>
          </p:cNvSpPr>
          <p:nvPr/>
        </p:nvSpPr>
        <p:spPr>
          <a:xfrm>
            <a:off x="287424" y="2655886"/>
            <a:ext cx="3461617" cy="9372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b="1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ROLLS TABLE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FBA2471-1D07-1351-B52C-5E5F6C00ED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937191"/>
              </p:ext>
            </p:extLst>
          </p:nvPr>
        </p:nvGraphicFramePr>
        <p:xfrm>
          <a:off x="4171896" y="2936240"/>
          <a:ext cx="7390184" cy="1399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3033">
                  <a:extLst>
                    <a:ext uri="{9D8B030D-6E8A-4147-A177-3AD203B41FA5}">
                      <a16:colId xmlns:a16="http://schemas.microsoft.com/office/drawing/2014/main" val="1287619296"/>
                    </a:ext>
                  </a:extLst>
                </a:gridCol>
                <a:gridCol w="3927151">
                  <a:extLst>
                    <a:ext uri="{9D8B030D-6E8A-4147-A177-3AD203B41FA5}">
                      <a16:colId xmlns:a16="http://schemas.microsoft.com/office/drawing/2014/main" val="3627978603"/>
                    </a:ext>
                  </a:extLst>
                </a:gridCol>
              </a:tblGrid>
              <a:tr h="4666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roll_id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roll_name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589384"/>
                  </a:ext>
                </a:extLst>
              </a:tr>
              <a:tr h="4666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Non Veg Roll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2139812"/>
                  </a:ext>
                </a:extLst>
              </a:tr>
              <a:tr h="4666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Veg Roll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073760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3DA5E45A-0D54-C2EB-54AB-6CE1E19F63A0}"/>
              </a:ext>
            </a:extLst>
          </p:cNvPr>
          <p:cNvSpPr txBox="1">
            <a:spLocks/>
          </p:cNvSpPr>
          <p:nvPr/>
        </p:nvSpPr>
        <p:spPr>
          <a:xfrm>
            <a:off x="316362" y="4803773"/>
            <a:ext cx="3432680" cy="93722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b="1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ROLLS RECIPES</a:t>
            </a:r>
          </a:p>
          <a:p>
            <a:pPr algn="r"/>
            <a:r>
              <a:rPr lang="en-US" b="1" dirty="0">
                <a:solidFill>
                  <a:srgbClr val="F3E72F"/>
                </a:solidFill>
                <a:latin typeface="+mn-lt"/>
                <a:ea typeface="Calibri Light"/>
                <a:cs typeface="Calibri Light"/>
              </a:rPr>
              <a:t>TABLE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8B7F79B-C373-6DBA-3E83-849ED74BD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56531"/>
              </p:ext>
            </p:extLst>
          </p:nvPr>
        </p:nvGraphicFramePr>
        <p:xfrm>
          <a:off x="4171896" y="4800158"/>
          <a:ext cx="7382456" cy="1316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2770">
                  <a:extLst>
                    <a:ext uri="{9D8B030D-6E8A-4147-A177-3AD203B41FA5}">
                      <a16:colId xmlns:a16="http://schemas.microsoft.com/office/drawing/2014/main" val="1622403794"/>
                    </a:ext>
                  </a:extLst>
                </a:gridCol>
                <a:gridCol w="4279686">
                  <a:extLst>
                    <a:ext uri="{9D8B030D-6E8A-4147-A177-3AD203B41FA5}">
                      <a16:colId xmlns:a16="http://schemas.microsoft.com/office/drawing/2014/main" val="3015347772"/>
                    </a:ext>
                  </a:extLst>
                </a:gridCol>
              </a:tblGrid>
              <a:tr h="4387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roll_id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ingredients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9165812"/>
                  </a:ext>
                </a:extLst>
              </a:tr>
              <a:tr h="4387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1,2,3,4,5,6,8,10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823620"/>
                  </a:ext>
                </a:extLst>
              </a:tr>
              <a:tr h="4387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4,6,7,9,11,12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837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1218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C649A2-5239-6AF6-C4F3-28D5E929C91E}"/>
              </a:ext>
            </a:extLst>
          </p:cNvPr>
          <p:cNvSpPr txBox="1">
            <a:spLocks/>
          </p:cNvSpPr>
          <p:nvPr/>
        </p:nvSpPr>
        <p:spPr>
          <a:xfrm>
            <a:off x="0" y="5202947"/>
            <a:ext cx="12192000" cy="783214"/>
          </a:xfrm>
          <a:prstGeom prst="rect">
            <a:avLst/>
          </a:prstGeom>
          <a:noFill/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4400" b="1" dirty="0">
                <a:solidFill>
                  <a:srgbClr val="F3E72F"/>
                </a:solidFill>
              </a:rPr>
              <a:t>Rolls Metrics</a:t>
            </a:r>
            <a:endParaRPr lang="en-US" sz="4400" b="1" dirty="0">
              <a:ea typeface="Calibri Light"/>
              <a:cs typeface="Calibri Ligh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306DB0-6F53-A59D-326D-8B6143A92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160972"/>
            <a:ext cx="12100560" cy="5041975"/>
          </a:xfrm>
          <a:prstGeom prst="rect">
            <a:avLst/>
          </a:prstGeom>
        </p:spPr>
      </p:pic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6929B3E-A82E-EC7B-349D-01FA2EF8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7772400" cy="365125"/>
          </a:xfrm>
        </p:spPr>
        <p:txBody>
          <a:bodyPr vert="horz" lIns="91440" tIns="45720" rIns="91440" bIns="45720" rtlCol="0" anchor="ctr"/>
          <a:lstStyle/>
          <a:p>
            <a:r>
              <a:rPr lang="en-US" sz="1600" b="1" dirty="0">
                <a:solidFill>
                  <a:schemeClr val="tx1"/>
                </a:solidFill>
              </a:rPr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236482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E0D48-2D4A-7175-92D5-8DCFC5D58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6960" y="1452880"/>
            <a:ext cx="4799378" cy="973284"/>
          </a:xfrm>
          <a:noFill/>
        </p:spPr>
        <p:txBody>
          <a:bodyPr vert="horz" lIns="91440" tIns="45720" rIns="91440" bIns="45720" rtlCol="0" anchor="ctr">
            <a:noAutofit/>
          </a:bodyPr>
          <a:lstStyle/>
          <a:p>
            <a:pPr algn="r"/>
            <a:r>
              <a:rPr lang="en-US" sz="2400" b="1" cap="none" dirty="0">
                <a:solidFill>
                  <a:srgbClr val="F3E72F"/>
                </a:solidFill>
              </a:rPr>
              <a:t>How many total number of </a:t>
            </a:r>
            <a:r>
              <a:rPr lang="en-US" sz="2400" b="1" dirty="0">
                <a:solidFill>
                  <a:srgbClr val="F3E72F"/>
                </a:solidFill>
              </a:rPr>
              <a:t>rolls</a:t>
            </a:r>
            <a:r>
              <a:rPr lang="en-US" sz="2400" b="1" cap="none" dirty="0">
                <a:solidFill>
                  <a:srgbClr val="F3E72F"/>
                </a:solidFill>
              </a:rPr>
              <a:t> were ordered by the customers?</a:t>
            </a:r>
            <a:endParaRPr lang="en-US" sz="2400" dirty="0">
              <a:solidFill>
                <a:srgbClr val="F3E72F"/>
              </a:solidFill>
              <a:ea typeface="Calibri"/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4C86F-DACD-0B74-7A3B-C93877B045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0325" y="1570484"/>
            <a:ext cx="4240075" cy="154194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nsolas" panose="020B0609020204030204" pitchFamily="49" charset="0"/>
                <a:ea typeface="Calibri"/>
                <a:cs typeface="Calibri"/>
              </a:rPr>
              <a:t>SELECT COUNT (</a:t>
            </a:r>
            <a:r>
              <a:rPr lang="en-US" sz="2000" b="1" dirty="0" err="1">
                <a:latin typeface="Consolas" panose="020B0609020204030204" pitchFamily="49" charset="0"/>
                <a:ea typeface="Calibri"/>
                <a:cs typeface="Calibri"/>
              </a:rPr>
              <a:t>roll_id</a:t>
            </a:r>
            <a:r>
              <a:rPr lang="en-US" sz="2000" b="1" dirty="0">
                <a:latin typeface="Consolas" panose="020B0609020204030204" pitchFamily="49" charset="0"/>
                <a:ea typeface="Calibri"/>
                <a:cs typeface="Calibri"/>
              </a:rPr>
              <a:t>)</a:t>
            </a:r>
            <a:r>
              <a:rPr lang="en-US" sz="2000" b="1" dirty="0" err="1">
                <a:latin typeface="Consolas" panose="020B0609020204030204" pitchFamily="49" charset="0"/>
                <a:ea typeface="Calibri"/>
                <a:cs typeface="Calibri"/>
              </a:rPr>
              <a:t>Total_rolls_ordered</a:t>
            </a:r>
            <a:r>
              <a:rPr lang="en-US" sz="2000" b="1" dirty="0">
                <a:latin typeface="Consolas" panose="020B0609020204030204" pitchFamily="49" charset="0"/>
                <a:ea typeface="Calibri"/>
                <a:cs typeface="Calibri"/>
              </a:rPr>
              <a:t>  FROM </a:t>
            </a:r>
            <a:r>
              <a:rPr lang="en-US" sz="2000" b="1" dirty="0" err="1">
                <a:latin typeface="Consolas" panose="020B0609020204030204" pitchFamily="49" charset="0"/>
                <a:ea typeface="Calibri"/>
                <a:cs typeface="Calibri"/>
              </a:rPr>
              <a:t>customer_orders</a:t>
            </a:r>
            <a:endParaRPr lang="en-US" sz="2000" b="1" dirty="0">
              <a:latin typeface="Consolas" panose="020B0609020204030204" pitchFamily="49" charset="0"/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dirty="0"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dirty="0">
              <a:solidFill>
                <a:srgbClr val="BCBBE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DC15731-D0E5-EB6A-BE12-892DE6AB2F20}"/>
              </a:ext>
            </a:extLst>
          </p:cNvPr>
          <p:cNvSpPr txBox="1">
            <a:spLocks/>
          </p:cNvSpPr>
          <p:nvPr/>
        </p:nvSpPr>
        <p:spPr>
          <a:xfrm>
            <a:off x="616172" y="3425311"/>
            <a:ext cx="4987607" cy="43594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800" b="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0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400" b="1" dirty="0">
                <a:solidFill>
                  <a:srgbClr val="F3E72F"/>
                </a:solidFill>
                <a:ea typeface="Calibri"/>
                <a:cs typeface="Calibri"/>
              </a:rPr>
              <a:t>Output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3FD5462-8FE7-5B40-F32A-9D782A1DA2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264511"/>
              </p:ext>
            </p:extLst>
          </p:nvPr>
        </p:nvGraphicFramePr>
        <p:xfrm>
          <a:off x="6685280" y="3425311"/>
          <a:ext cx="3810000" cy="990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0">
                  <a:extLst>
                    <a:ext uri="{9D8B030D-6E8A-4147-A177-3AD203B41FA5}">
                      <a16:colId xmlns:a16="http://schemas.microsoft.com/office/drawing/2014/main" val="3314003025"/>
                    </a:ext>
                  </a:extLst>
                </a:gridCol>
              </a:tblGrid>
              <a:tr h="495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Total_rolls_ordered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213845"/>
                  </a:ext>
                </a:extLst>
              </a:tr>
              <a:tr h="49517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5664681"/>
                  </a:ext>
                </a:extLst>
              </a:tr>
            </a:tbl>
          </a:graphicData>
        </a:graphic>
      </p:graphicFrame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B656DF-C4C6-653B-2E0D-B3096A943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80175"/>
            <a:ext cx="7827659" cy="377825"/>
          </a:xfrm>
        </p:spPr>
        <p:txBody>
          <a:bodyPr/>
          <a:lstStyle/>
          <a:p>
            <a:r>
              <a:rPr lang="en-US" sz="1600" b="1" dirty="0"/>
              <a:t>Presented by: Shruti Bajaj</a:t>
            </a:r>
          </a:p>
        </p:txBody>
      </p:sp>
    </p:spTree>
    <p:extLst>
      <p:ext uri="{BB962C8B-B14F-4D97-AF65-F5344CB8AC3E}">
        <p14:creationId xmlns:p14="http://schemas.microsoft.com/office/powerpoint/2010/main" val="3828709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elestial">
    <a:dk1>
      <a:sysClr val="windowText" lastClr="000000"/>
    </a:dk1>
    <a:lt1>
      <a:sysClr val="window" lastClr="FFFFFF"/>
    </a:lt1>
    <a:dk2>
      <a:srgbClr val="18276C"/>
    </a:dk2>
    <a:lt2>
      <a:srgbClr val="EBEBEB"/>
    </a:lt2>
    <a:accent1>
      <a:srgbClr val="AC3EC1"/>
    </a:accent1>
    <a:accent2>
      <a:srgbClr val="477BD1"/>
    </a:accent2>
    <a:accent3>
      <a:srgbClr val="46B298"/>
    </a:accent3>
    <a:accent4>
      <a:srgbClr val="90BA4C"/>
    </a:accent4>
    <a:accent5>
      <a:srgbClr val="DD9D31"/>
    </a:accent5>
    <a:accent6>
      <a:srgbClr val="E25247"/>
    </a:accent6>
    <a:hlink>
      <a:srgbClr val="C573D2"/>
    </a:hlink>
    <a:folHlink>
      <a:srgbClr val="CCAEE8"/>
    </a:folHlink>
  </a:clrScheme>
</a:themeOverride>
</file>

<file path=ppt/theme/themeOverride2.xml><?xml version="1.0" encoding="utf-8"?>
<a:themeOverride xmlns:a="http://schemas.openxmlformats.org/drawingml/2006/main">
  <a:clrScheme name="Celestial">
    <a:dk1>
      <a:sysClr val="windowText" lastClr="000000"/>
    </a:dk1>
    <a:lt1>
      <a:sysClr val="window" lastClr="FFFFFF"/>
    </a:lt1>
    <a:dk2>
      <a:srgbClr val="18276C"/>
    </a:dk2>
    <a:lt2>
      <a:srgbClr val="EBEBEB"/>
    </a:lt2>
    <a:accent1>
      <a:srgbClr val="AC3EC1"/>
    </a:accent1>
    <a:accent2>
      <a:srgbClr val="477BD1"/>
    </a:accent2>
    <a:accent3>
      <a:srgbClr val="46B298"/>
    </a:accent3>
    <a:accent4>
      <a:srgbClr val="90BA4C"/>
    </a:accent4>
    <a:accent5>
      <a:srgbClr val="DD9D31"/>
    </a:accent5>
    <a:accent6>
      <a:srgbClr val="E25247"/>
    </a:accent6>
    <a:hlink>
      <a:srgbClr val="C573D2"/>
    </a:hlink>
    <a:folHlink>
      <a:srgbClr val="CCAE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3201</Words>
  <Application>Microsoft Office PowerPoint</Application>
  <PresentationFormat>Widescreen</PresentationFormat>
  <Paragraphs>612</Paragraphs>
  <Slides>40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1" baseType="lpstr">
      <vt:lpstr>Arial</vt:lpstr>
      <vt:lpstr>Arial Black</vt:lpstr>
      <vt:lpstr>Calibri</vt:lpstr>
      <vt:lpstr>Calibri Light</vt:lpstr>
      <vt:lpstr>Cambria</vt:lpstr>
      <vt:lpstr>Cambria Math</vt:lpstr>
      <vt:lpstr>Century Gothic</vt:lpstr>
      <vt:lpstr>Consolas</vt:lpstr>
      <vt:lpstr>Georgia</vt:lpstr>
      <vt:lpstr>Celestial</vt:lpstr>
      <vt:lpstr>Vapor Trail</vt:lpstr>
      <vt:lpstr>PowerPoint Presentation</vt:lpstr>
      <vt:lpstr>FAASOS is an online food ordering platform that offers a wide variety of cuisines and delivers to your doorstep.</vt:lpstr>
      <vt:lpstr>Data Model Overview</vt:lpstr>
      <vt:lpstr>CUSTOMER ORDERS TABLE </vt:lpstr>
      <vt:lpstr>DELIVERY DETAILS TABLE </vt:lpstr>
      <vt:lpstr>Ingredients Table </vt:lpstr>
      <vt:lpstr>DRIVER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was the total number of rolls ordered for each hour of the day? </vt:lpstr>
      <vt:lpstr>Output</vt:lpstr>
      <vt:lpstr>What was the total number of rolls ordered for each day of the week? </vt:lpstr>
      <vt:lpstr>Output</vt:lpstr>
      <vt:lpstr>PowerPoint Presentation</vt:lpstr>
      <vt:lpstr>PowerPoint Presentation</vt:lpstr>
      <vt:lpstr>PowerPoint Presentation</vt:lpstr>
      <vt:lpstr>What was the average time in minutes to arrive at the Faasos Headquarters to pickup the order? </vt:lpstr>
      <vt:lpstr>Output</vt:lpstr>
      <vt:lpstr>Is there any relationship between the number of rolls and how long the order takes to prepare? </vt:lpstr>
      <vt:lpstr>Output</vt:lpstr>
      <vt:lpstr>What was the average distance(in km) travelled for each customer? </vt:lpstr>
      <vt:lpstr>Output</vt:lpstr>
      <vt:lpstr>What was the difference between the longest and shortest delivery times for all orders?</vt:lpstr>
      <vt:lpstr>Output</vt:lpstr>
      <vt:lpstr>What was the average speed for each driver for each delivery?</vt:lpstr>
      <vt:lpstr>Output</vt:lpstr>
      <vt:lpstr>What is the successful delivery percentage for each driver?</vt:lpstr>
      <vt:lpstr>Output</vt:lpstr>
      <vt:lpstr>PowerPoint Presentation</vt:lpstr>
      <vt:lpstr>How many rolls were delivered that had both extras ingredients and exclusions? </vt:lpstr>
      <vt:lpstr>Output</vt:lpstr>
      <vt:lpstr>PowerPoint Presentation</vt:lpstr>
      <vt:lpstr>Output </vt:lpstr>
      <vt:lpstr>Thanks for watching,  PLEASE PROVIDE YOUR VALUABLE FEEDBACK OR SUGGESTION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Shruti Bajaj</cp:lastModifiedBy>
  <cp:revision>1</cp:revision>
  <dcterms:created xsi:type="dcterms:W3CDTF">2023-10-13T13:43:24Z</dcterms:created>
  <dcterms:modified xsi:type="dcterms:W3CDTF">2023-10-15T14:09:30Z</dcterms:modified>
</cp:coreProperties>
</file>

<file path=docProps/thumbnail.jpeg>
</file>